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Thati" userId="bc4b8f81430f7f8d" providerId="LiveId" clId="{37059ADD-D146-421D-AAF6-01F0C84D6CF8}"/>
    <pc:docChg chg="undo custSel addSld delSld modSld">
      <pc:chgData name="Rishi Thati" userId="bc4b8f81430f7f8d" providerId="LiveId" clId="{37059ADD-D146-421D-AAF6-01F0C84D6CF8}" dt="2021-09-22T15:25:14.460" v="1490" actId="20577"/>
      <pc:docMkLst>
        <pc:docMk/>
      </pc:docMkLst>
      <pc:sldChg chg="modSp mod">
        <pc:chgData name="Rishi Thati" userId="bc4b8f81430f7f8d" providerId="LiveId" clId="{37059ADD-D146-421D-AAF6-01F0C84D6CF8}" dt="2021-09-21T05:18:41.384" v="79" actId="1076"/>
        <pc:sldMkLst>
          <pc:docMk/>
          <pc:sldMk cId="1661861829" sldId="256"/>
        </pc:sldMkLst>
        <pc:spChg chg="mod">
          <ac:chgData name="Rishi Thati" userId="bc4b8f81430f7f8d" providerId="LiveId" clId="{37059ADD-D146-421D-AAF6-01F0C84D6CF8}" dt="2021-09-21T05:16:15.752" v="65" actId="27636"/>
          <ac:spMkLst>
            <pc:docMk/>
            <pc:sldMk cId="1661861829" sldId="256"/>
            <ac:spMk id="2" creationId="{710B0BFF-5534-40F0-85C2-CC60FB73F162}"/>
          </ac:spMkLst>
        </pc:spChg>
        <pc:spChg chg="mod">
          <ac:chgData name="Rishi Thati" userId="bc4b8f81430f7f8d" providerId="LiveId" clId="{37059ADD-D146-421D-AAF6-01F0C84D6CF8}" dt="2021-09-21T05:18:41.384" v="79" actId="1076"/>
          <ac:spMkLst>
            <pc:docMk/>
            <pc:sldMk cId="1661861829" sldId="256"/>
            <ac:spMk id="3" creationId="{8ADF4A93-9536-464E-8E8F-BD217D528148}"/>
          </ac:spMkLst>
        </pc:spChg>
      </pc:sldChg>
      <pc:sldChg chg="modSp mod">
        <pc:chgData name="Rishi Thati" userId="bc4b8f81430f7f8d" providerId="LiveId" clId="{37059ADD-D146-421D-AAF6-01F0C84D6CF8}" dt="2021-09-21T05:42:17.305" v="750" actId="2710"/>
        <pc:sldMkLst>
          <pc:docMk/>
          <pc:sldMk cId="2707657843" sldId="257"/>
        </pc:sldMkLst>
        <pc:spChg chg="mod">
          <ac:chgData name="Rishi Thati" userId="bc4b8f81430f7f8d" providerId="LiveId" clId="{37059ADD-D146-421D-AAF6-01F0C84D6CF8}" dt="2021-09-21T05:42:17.305" v="750" actId="2710"/>
          <ac:spMkLst>
            <pc:docMk/>
            <pc:sldMk cId="2707657843" sldId="257"/>
            <ac:spMk id="3" creationId="{8EF5F711-131D-4525-B71D-97C1A130C6CC}"/>
          </ac:spMkLst>
        </pc:spChg>
      </pc:sldChg>
      <pc:sldChg chg="modSp mod">
        <pc:chgData name="Rishi Thati" userId="bc4b8f81430f7f8d" providerId="LiveId" clId="{37059ADD-D146-421D-AAF6-01F0C84D6CF8}" dt="2021-09-21T07:09:40.181" v="1421" actId="20577"/>
        <pc:sldMkLst>
          <pc:docMk/>
          <pc:sldMk cId="2219224370" sldId="258"/>
        </pc:sldMkLst>
        <pc:spChg chg="mod">
          <ac:chgData name="Rishi Thati" userId="bc4b8f81430f7f8d" providerId="LiveId" clId="{37059ADD-D146-421D-AAF6-01F0C84D6CF8}" dt="2021-09-21T07:09:40.181" v="1421" actId="20577"/>
          <ac:spMkLst>
            <pc:docMk/>
            <pc:sldMk cId="2219224370" sldId="258"/>
            <ac:spMk id="3" creationId="{B64D6B24-5349-4154-ACFE-661430F7D3AE}"/>
          </ac:spMkLst>
        </pc:spChg>
      </pc:sldChg>
      <pc:sldChg chg="modSp mod">
        <pc:chgData name="Rishi Thati" userId="bc4b8f81430f7f8d" providerId="LiveId" clId="{37059ADD-D146-421D-AAF6-01F0C84D6CF8}" dt="2021-09-22T15:25:14.460" v="1490" actId="20577"/>
        <pc:sldMkLst>
          <pc:docMk/>
          <pc:sldMk cId="890719582" sldId="259"/>
        </pc:sldMkLst>
        <pc:spChg chg="mod">
          <ac:chgData name="Rishi Thati" userId="bc4b8f81430f7f8d" providerId="LiveId" clId="{37059ADD-D146-421D-AAF6-01F0C84D6CF8}" dt="2021-09-22T15:25:14.460" v="1490" actId="20577"/>
          <ac:spMkLst>
            <pc:docMk/>
            <pc:sldMk cId="890719582" sldId="259"/>
            <ac:spMk id="3" creationId="{C0CC6C97-A350-4BE2-86B8-458761F46BCB}"/>
          </ac:spMkLst>
        </pc:spChg>
      </pc:sldChg>
      <pc:sldChg chg="modSp mod">
        <pc:chgData name="Rishi Thati" userId="bc4b8f81430f7f8d" providerId="LiveId" clId="{37059ADD-D146-421D-AAF6-01F0C84D6CF8}" dt="2021-09-21T07:10:26.162" v="1422" actId="1076"/>
        <pc:sldMkLst>
          <pc:docMk/>
          <pc:sldMk cId="2600490892" sldId="260"/>
        </pc:sldMkLst>
        <pc:spChg chg="mod">
          <ac:chgData name="Rishi Thati" userId="bc4b8f81430f7f8d" providerId="LiveId" clId="{37059ADD-D146-421D-AAF6-01F0C84D6CF8}" dt="2021-09-21T07:10:26.162" v="1422" actId="1076"/>
          <ac:spMkLst>
            <pc:docMk/>
            <pc:sldMk cId="2600490892" sldId="260"/>
            <ac:spMk id="3" creationId="{890EDB43-E9D6-4396-BC13-118375B4FC36}"/>
          </ac:spMkLst>
        </pc:spChg>
      </pc:sldChg>
      <pc:sldChg chg="modSp mod">
        <pc:chgData name="Rishi Thati" userId="bc4b8f81430f7f8d" providerId="LiveId" clId="{37059ADD-D146-421D-AAF6-01F0C84D6CF8}" dt="2021-09-21T05:16:49.647" v="67" actId="1076"/>
        <pc:sldMkLst>
          <pc:docMk/>
          <pc:sldMk cId="494516682" sldId="261"/>
        </pc:sldMkLst>
        <pc:spChg chg="mod">
          <ac:chgData name="Rishi Thati" userId="bc4b8f81430f7f8d" providerId="LiveId" clId="{37059ADD-D146-421D-AAF6-01F0C84D6CF8}" dt="2021-09-21T05:16:49.647" v="67" actId="1076"/>
          <ac:spMkLst>
            <pc:docMk/>
            <pc:sldMk cId="494516682" sldId="261"/>
            <ac:spMk id="3" creationId="{FA763A97-DD8D-4015-9F47-3AB89C51549C}"/>
          </ac:spMkLst>
        </pc:spChg>
      </pc:sldChg>
      <pc:sldChg chg="modSp mod">
        <pc:chgData name="Rishi Thati" userId="bc4b8f81430f7f8d" providerId="LiveId" clId="{37059ADD-D146-421D-AAF6-01F0C84D6CF8}" dt="2021-09-21T05:45:43.247" v="896" actId="20577"/>
        <pc:sldMkLst>
          <pc:docMk/>
          <pc:sldMk cId="1197051691" sldId="263"/>
        </pc:sldMkLst>
        <pc:spChg chg="mod">
          <ac:chgData name="Rishi Thati" userId="bc4b8f81430f7f8d" providerId="LiveId" clId="{37059ADD-D146-421D-AAF6-01F0C84D6CF8}" dt="2021-09-21T05:45:43.247" v="896" actId="20577"/>
          <ac:spMkLst>
            <pc:docMk/>
            <pc:sldMk cId="1197051691" sldId="263"/>
            <ac:spMk id="3" creationId="{F366EDB2-8018-41BC-B953-53CA6C7D819F}"/>
          </ac:spMkLst>
        </pc:spChg>
      </pc:sldChg>
      <pc:sldChg chg="modSp mod">
        <pc:chgData name="Rishi Thati" userId="bc4b8f81430f7f8d" providerId="LiveId" clId="{37059ADD-D146-421D-AAF6-01F0C84D6CF8}" dt="2021-09-21T05:18:03.034" v="74" actId="1076"/>
        <pc:sldMkLst>
          <pc:docMk/>
          <pc:sldMk cId="629224990" sldId="264"/>
        </pc:sldMkLst>
        <pc:spChg chg="mod">
          <ac:chgData name="Rishi Thati" userId="bc4b8f81430f7f8d" providerId="LiveId" clId="{37059ADD-D146-421D-AAF6-01F0C84D6CF8}" dt="2021-09-21T05:18:03.034" v="74" actId="1076"/>
          <ac:spMkLst>
            <pc:docMk/>
            <pc:sldMk cId="629224990" sldId="264"/>
            <ac:spMk id="3" creationId="{70388D89-B5B5-4679-B371-2517D43CDE54}"/>
          </ac:spMkLst>
        </pc:spChg>
      </pc:sldChg>
      <pc:sldChg chg="modSp mod">
        <pc:chgData name="Rishi Thati" userId="bc4b8f81430f7f8d" providerId="LiveId" clId="{37059ADD-D146-421D-AAF6-01F0C84D6CF8}" dt="2021-09-21T05:18:11.570" v="75" actId="1076"/>
        <pc:sldMkLst>
          <pc:docMk/>
          <pc:sldMk cId="2116557819" sldId="265"/>
        </pc:sldMkLst>
        <pc:spChg chg="mod">
          <ac:chgData name="Rishi Thati" userId="bc4b8f81430f7f8d" providerId="LiveId" clId="{37059ADD-D146-421D-AAF6-01F0C84D6CF8}" dt="2021-09-21T05:18:11.570" v="75" actId="1076"/>
          <ac:spMkLst>
            <pc:docMk/>
            <pc:sldMk cId="2116557819" sldId="265"/>
            <ac:spMk id="3" creationId="{065808DA-39A6-46DB-B4E8-C9B9755B6A0C}"/>
          </ac:spMkLst>
        </pc:spChg>
      </pc:sldChg>
      <pc:sldChg chg="modSp mod">
        <pc:chgData name="Rishi Thati" userId="bc4b8f81430f7f8d" providerId="LiveId" clId="{37059ADD-D146-421D-AAF6-01F0C84D6CF8}" dt="2021-09-21T06:54:01.980" v="1324" actId="1076"/>
        <pc:sldMkLst>
          <pc:docMk/>
          <pc:sldMk cId="260030165" sldId="266"/>
        </pc:sldMkLst>
        <pc:spChg chg="mod">
          <ac:chgData name="Rishi Thati" userId="bc4b8f81430f7f8d" providerId="LiveId" clId="{37059ADD-D146-421D-AAF6-01F0C84D6CF8}" dt="2021-09-21T06:54:01.980" v="1324" actId="1076"/>
          <ac:spMkLst>
            <pc:docMk/>
            <pc:sldMk cId="260030165" sldId="266"/>
            <ac:spMk id="3" creationId="{16D6D737-443B-4A4D-9933-6FF4CD43DE5A}"/>
          </ac:spMkLst>
        </pc:spChg>
      </pc:sldChg>
      <pc:sldChg chg="new del">
        <pc:chgData name="Rishi Thati" userId="bc4b8f81430f7f8d" providerId="LiveId" clId="{37059ADD-D146-421D-AAF6-01F0C84D6CF8}" dt="2021-09-21T05:19:48.673" v="81" actId="47"/>
        <pc:sldMkLst>
          <pc:docMk/>
          <pc:sldMk cId="1139529387" sldId="267"/>
        </pc:sldMkLst>
      </pc:sldChg>
      <pc:sldChg chg="addSp delSp modSp new mod">
        <pc:chgData name="Rishi Thati" userId="bc4b8f81430f7f8d" providerId="LiveId" clId="{37059ADD-D146-421D-AAF6-01F0C84D6CF8}" dt="2021-09-21T05:42:40.282" v="752" actId="5793"/>
        <pc:sldMkLst>
          <pc:docMk/>
          <pc:sldMk cId="1776043956" sldId="267"/>
        </pc:sldMkLst>
        <pc:spChg chg="del mod">
          <ac:chgData name="Rishi Thati" userId="bc4b8f81430f7f8d" providerId="LiveId" clId="{37059ADD-D146-421D-AAF6-01F0C84D6CF8}" dt="2021-09-21T05:38:23.258" v="553" actId="478"/>
          <ac:spMkLst>
            <pc:docMk/>
            <pc:sldMk cId="1776043956" sldId="267"/>
            <ac:spMk id="2" creationId="{27CBE0A8-0ABF-4EB2-B789-12334B24F932}"/>
          </ac:spMkLst>
        </pc:spChg>
        <pc:spChg chg="mod">
          <ac:chgData name="Rishi Thati" userId="bc4b8f81430f7f8d" providerId="LiveId" clId="{37059ADD-D146-421D-AAF6-01F0C84D6CF8}" dt="2021-09-21T05:42:40.282" v="752" actId="5793"/>
          <ac:spMkLst>
            <pc:docMk/>
            <pc:sldMk cId="1776043956" sldId="267"/>
            <ac:spMk id="3" creationId="{95E34D88-24EE-4289-AC8E-9042A6634E9E}"/>
          </ac:spMkLst>
        </pc:spChg>
        <pc:spChg chg="add del mod">
          <ac:chgData name="Rishi Thati" userId="bc4b8f81430f7f8d" providerId="LiveId" clId="{37059ADD-D146-421D-AAF6-01F0C84D6CF8}" dt="2021-09-21T05:38:28.611" v="554" actId="478"/>
          <ac:spMkLst>
            <pc:docMk/>
            <pc:sldMk cId="1776043956" sldId="267"/>
            <ac:spMk id="5" creationId="{932EFFD4-37E6-4E4E-AD27-CA055BDF8C6B}"/>
          </ac:spMkLst>
        </pc:spChg>
      </pc:sldChg>
      <pc:sldChg chg="addSp delSp modSp new mod">
        <pc:chgData name="Rishi Thati" userId="bc4b8f81430f7f8d" providerId="LiveId" clId="{37059ADD-D146-421D-AAF6-01F0C84D6CF8}" dt="2021-09-21T06:08:03.964" v="1190" actId="1076"/>
        <pc:sldMkLst>
          <pc:docMk/>
          <pc:sldMk cId="2269381616" sldId="268"/>
        </pc:sldMkLst>
        <pc:spChg chg="del mod">
          <ac:chgData name="Rishi Thati" userId="bc4b8f81430f7f8d" providerId="LiveId" clId="{37059ADD-D146-421D-AAF6-01F0C84D6CF8}" dt="2021-09-21T05:42:52.411" v="755" actId="478"/>
          <ac:spMkLst>
            <pc:docMk/>
            <pc:sldMk cId="2269381616" sldId="268"/>
            <ac:spMk id="2" creationId="{148E75D1-2B74-4B1F-81D1-1C86C89AE2EB}"/>
          </ac:spMkLst>
        </pc:spChg>
        <pc:spChg chg="mod">
          <ac:chgData name="Rishi Thati" userId="bc4b8f81430f7f8d" providerId="LiveId" clId="{37059ADD-D146-421D-AAF6-01F0C84D6CF8}" dt="2021-09-21T06:07:58.695" v="1189" actId="1076"/>
          <ac:spMkLst>
            <pc:docMk/>
            <pc:sldMk cId="2269381616" sldId="268"/>
            <ac:spMk id="3" creationId="{7921D26F-51C7-46C4-B75A-40E245A58595}"/>
          </ac:spMkLst>
        </pc:spChg>
        <pc:picChg chg="add mod">
          <ac:chgData name="Rishi Thati" userId="bc4b8f81430f7f8d" providerId="LiveId" clId="{37059ADD-D146-421D-AAF6-01F0C84D6CF8}" dt="2021-09-21T06:08:03.964" v="1190" actId="1076"/>
          <ac:picMkLst>
            <pc:docMk/>
            <pc:sldMk cId="2269381616" sldId="268"/>
            <ac:picMk id="5" creationId="{41E9D683-B165-4642-BDFF-9688FB9DA8DA}"/>
          </ac:picMkLst>
        </pc:picChg>
      </pc:sldChg>
      <pc:sldChg chg="addSp delSp modSp new mod">
        <pc:chgData name="Rishi Thati" userId="bc4b8f81430f7f8d" providerId="LiveId" clId="{37059ADD-D146-421D-AAF6-01F0C84D6CF8}" dt="2021-09-21T06:17:57.219" v="1322" actId="478"/>
        <pc:sldMkLst>
          <pc:docMk/>
          <pc:sldMk cId="792234887" sldId="269"/>
        </pc:sldMkLst>
        <pc:spChg chg="del">
          <ac:chgData name="Rishi Thati" userId="bc4b8f81430f7f8d" providerId="LiveId" clId="{37059ADD-D146-421D-AAF6-01F0C84D6CF8}" dt="2021-09-21T06:17:57.219" v="1322" actId="478"/>
          <ac:spMkLst>
            <pc:docMk/>
            <pc:sldMk cId="792234887" sldId="269"/>
            <ac:spMk id="2" creationId="{E0428217-3CF4-41DB-AC09-1B2B42D08650}"/>
          </ac:spMkLst>
        </pc:spChg>
        <pc:spChg chg="add del mod">
          <ac:chgData name="Rishi Thati" userId="bc4b8f81430f7f8d" providerId="LiveId" clId="{37059ADD-D146-421D-AAF6-01F0C84D6CF8}" dt="2021-09-21T06:17:52.489" v="1321" actId="1076"/>
          <ac:spMkLst>
            <pc:docMk/>
            <pc:sldMk cId="792234887" sldId="269"/>
            <ac:spMk id="3" creationId="{076D6966-081A-4A44-BB6E-9229B474F2C3}"/>
          </ac:spMkLst>
        </pc:spChg>
        <pc:picChg chg="add del mod">
          <ac:chgData name="Rishi Thati" userId="bc4b8f81430f7f8d" providerId="LiveId" clId="{37059ADD-D146-421D-AAF6-01F0C84D6CF8}" dt="2021-09-21T06:14:59.203" v="1199" actId="931"/>
          <ac:picMkLst>
            <pc:docMk/>
            <pc:sldMk cId="792234887" sldId="269"/>
            <ac:picMk id="5" creationId="{24E9A793-B5EC-44B3-BAEC-27D03FD480DA}"/>
          </ac:picMkLst>
        </pc:picChg>
        <pc:picChg chg="add mod">
          <ac:chgData name="Rishi Thati" userId="bc4b8f81430f7f8d" providerId="LiveId" clId="{37059ADD-D146-421D-AAF6-01F0C84D6CF8}" dt="2021-09-21T06:17:42.621" v="1320" actId="1076"/>
          <ac:picMkLst>
            <pc:docMk/>
            <pc:sldMk cId="792234887" sldId="269"/>
            <ac:picMk id="7" creationId="{C897AF08-850E-41D1-8603-B9F4B697B451}"/>
          </ac:picMkLst>
        </pc:picChg>
      </pc:sldChg>
      <pc:sldChg chg="delSp modSp new mod">
        <pc:chgData name="Rishi Thati" userId="bc4b8f81430f7f8d" providerId="LiveId" clId="{37059ADD-D146-421D-AAF6-01F0C84D6CF8}" dt="2021-09-21T07:01:34.091" v="1403" actId="5793"/>
        <pc:sldMkLst>
          <pc:docMk/>
          <pc:sldMk cId="2453329773" sldId="270"/>
        </pc:sldMkLst>
        <pc:spChg chg="del mod">
          <ac:chgData name="Rishi Thati" userId="bc4b8f81430f7f8d" providerId="LiveId" clId="{37059ADD-D146-421D-AAF6-01F0C84D6CF8}" dt="2021-09-21T06:54:34.089" v="1327" actId="478"/>
          <ac:spMkLst>
            <pc:docMk/>
            <pc:sldMk cId="2453329773" sldId="270"/>
            <ac:spMk id="2" creationId="{65E08B3F-B7CC-427E-B1B5-C4DB147C3E92}"/>
          </ac:spMkLst>
        </pc:spChg>
        <pc:spChg chg="mod">
          <ac:chgData name="Rishi Thati" userId="bc4b8f81430f7f8d" providerId="LiveId" clId="{37059ADD-D146-421D-AAF6-01F0C84D6CF8}" dt="2021-09-21T07:01:34.091" v="1403" actId="5793"/>
          <ac:spMkLst>
            <pc:docMk/>
            <pc:sldMk cId="2453329773" sldId="270"/>
            <ac:spMk id="3" creationId="{EB38F4B8-5AF5-44F7-BAC5-272533616589}"/>
          </ac:spMkLst>
        </pc:spChg>
      </pc:sldChg>
      <pc:sldChg chg="new del">
        <pc:chgData name="Rishi Thati" userId="bc4b8f81430f7f8d" providerId="LiveId" clId="{37059ADD-D146-421D-AAF6-01F0C84D6CF8}" dt="2021-09-21T07:02:16.525" v="1406" actId="47"/>
        <pc:sldMkLst>
          <pc:docMk/>
          <pc:sldMk cId="439957555" sldId="271"/>
        </pc:sldMkLst>
      </pc:sldChg>
      <pc:sldChg chg="delSp modSp new mod">
        <pc:chgData name="Rishi Thati" userId="bc4b8f81430f7f8d" providerId="LiveId" clId="{37059ADD-D146-421D-AAF6-01F0C84D6CF8}" dt="2021-09-21T07:02:43.692" v="1417" actId="478"/>
        <pc:sldMkLst>
          <pc:docMk/>
          <pc:sldMk cId="644566790" sldId="272"/>
        </pc:sldMkLst>
        <pc:spChg chg="mod">
          <ac:chgData name="Rishi Thati" userId="bc4b8f81430f7f8d" providerId="LiveId" clId="{37059ADD-D146-421D-AAF6-01F0C84D6CF8}" dt="2021-09-21T07:02:36.174" v="1416" actId="2711"/>
          <ac:spMkLst>
            <pc:docMk/>
            <pc:sldMk cId="644566790" sldId="272"/>
            <ac:spMk id="2" creationId="{D5AFB4F2-52A7-40E2-9E2E-6894679255E2}"/>
          </ac:spMkLst>
        </pc:spChg>
        <pc:spChg chg="del">
          <ac:chgData name="Rishi Thati" userId="bc4b8f81430f7f8d" providerId="LiveId" clId="{37059ADD-D146-421D-AAF6-01F0C84D6CF8}" dt="2021-09-21T07:02:43.692" v="1417" actId="478"/>
          <ac:spMkLst>
            <pc:docMk/>
            <pc:sldMk cId="644566790" sldId="272"/>
            <ac:spMk id="3" creationId="{7C5AD91C-5CB2-4121-946A-42AD8631B3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113D9-9EED-42FE-A733-D41619E17B17}"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106248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113D9-9EED-42FE-A733-D41619E17B17}"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193516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70113D9-9EED-42FE-A733-D41619E17B17}"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3071593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70113D9-9EED-42FE-A733-D41619E17B17}" type="datetimeFigureOut">
              <a:rPr lang="en-IN" smtClean="0"/>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1618831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13D9-9EED-42FE-A733-D41619E17B17}"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255252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13D9-9EED-42FE-A733-D41619E17B17}"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178504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13D9-9EED-42FE-A733-D41619E17B17}"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419055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13D9-9EED-42FE-A733-D41619E17B17}"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263804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113D9-9EED-42FE-A733-D41619E17B17}"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50173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113D9-9EED-42FE-A733-D41619E17B17}" type="datetimeFigureOut">
              <a:rPr lang="en-IN" smtClean="0"/>
              <a:t>22-09-2021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28432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113D9-9EED-42FE-A733-D41619E17B17}" type="datetimeFigureOut">
              <a:rPr lang="en-IN" smtClean="0"/>
              <a:t>22-09-2021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38518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113D9-9EED-42FE-A733-D41619E17B17}" type="datetimeFigureOut">
              <a:rPr lang="en-IN" smtClean="0"/>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324417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113D9-9EED-42FE-A733-D41619E17B17}"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132887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70113D9-9EED-42FE-A733-D41619E17B17}" type="datetimeFigureOut">
              <a:rPr lang="en-IN" smtClean="0"/>
              <a:t>22-09-2021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3B6F509-367E-42AB-A205-71557E9F2861}" type="slidenum">
              <a:rPr lang="en-IN" smtClean="0"/>
              <a:t>‹#›</a:t>
            </a:fld>
            <a:endParaRPr lang="en-IN"/>
          </a:p>
        </p:txBody>
      </p:sp>
    </p:spTree>
    <p:extLst>
      <p:ext uri="{BB962C8B-B14F-4D97-AF65-F5344CB8AC3E}">
        <p14:creationId xmlns:p14="http://schemas.microsoft.com/office/powerpoint/2010/main" val="370943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70113D9-9EED-42FE-A733-D41619E17B17}" type="datetimeFigureOut">
              <a:rPr lang="en-IN" smtClean="0"/>
              <a:t>22-09-2021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3B6F509-367E-42AB-A205-71557E9F2861}" type="slidenum">
              <a:rPr lang="en-IN" smtClean="0"/>
              <a:t>‹#›</a:t>
            </a:fld>
            <a:endParaRPr lang="en-IN"/>
          </a:p>
        </p:txBody>
      </p:sp>
    </p:spTree>
    <p:extLst>
      <p:ext uri="{BB962C8B-B14F-4D97-AF65-F5344CB8AC3E}">
        <p14:creationId xmlns:p14="http://schemas.microsoft.com/office/powerpoint/2010/main" val="1350686756"/>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0BFF-5534-40F0-85C2-CC60FB73F162}"/>
              </a:ext>
            </a:extLst>
          </p:cNvPr>
          <p:cNvSpPr>
            <a:spLocks noGrp="1"/>
          </p:cNvSpPr>
          <p:nvPr>
            <p:ph type="ctrTitle"/>
          </p:nvPr>
        </p:nvSpPr>
        <p:spPr/>
        <p:txBody>
          <a:bodyPr>
            <a:normAutofit/>
          </a:bodyPr>
          <a:lstStyle/>
          <a:p>
            <a:r>
              <a:rPr lang="en-US" b="0" dirty="0">
                <a:effectLst/>
                <a:latin typeface="Times New Roman" panose="02020603050405020304" pitchFamily="18" charset="0"/>
                <a:cs typeface="Times New Roman" panose="02020603050405020304" pitchFamily="18" charset="0"/>
              </a:rPr>
              <a:t>DIABETES PREDICTION USING MACHINE LEARNING</a:t>
            </a:r>
            <a:endParaRPr lang="en-IN" b="0" dirty="0">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DF4A93-9536-464E-8E8F-BD217D528148}"/>
              </a:ext>
            </a:extLst>
          </p:cNvPr>
          <p:cNvSpPr>
            <a:spLocks noGrp="1"/>
          </p:cNvSpPr>
          <p:nvPr>
            <p:ph type="subTitle" idx="1"/>
          </p:nvPr>
        </p:nvSpPr>
        <p:spPr>
          <a:xfrm>
            <a:off x="1795007" y="5006914"/>
            <a:ext cx="9001462" cy="1655762"/>
          </a:xfrm>
        </p:spPr>
        <p:txBody>
          <a:bodyPr>
            <a:normAutofit/>
          </a:bodyPr>
          <a:lstStyle/>
          <a:p>
            <a:pPr algn="r"/>
            <a:r>
              <a:rPr lang="en-US" dirty="0">
                <a:latin typeface="Times New Roman" panose="02020603050405020304" pitchFamily="18" charset="0"/>
                <a:cs typeface="Times New Roman" panose="02020603050405020304" pitchFamily="18" charset="0"/>
              </a:rPr>
              <a:t>BY</a:t>
            </a:r>
          </a:p>
          <a:p>
            <a:pPr algn="r"/>
            <a:r>
              <a:rPr lang="en-US" dirty="0">
                <a:latin typeface="Times New Roman" panose="02020603050405020304" pitchFamily="18" charset="0"/>
                <a:cs typeface="Times New Roman" panose="02020603050405020304" pitchFamily="18" charset="0"/>
              </a:rPr>
              <a:t>THATI RISHI REDDY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86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6D737-443B-4A4D-9933-6FF4CD43DE5A}"/>
              </a:ext>
            </a:extLst>
          </p:cNvPr>
          <p:cNvSpPr>
            <a:spLocks noGrp="1"/>
          </p:cNvSpPr>
          <p:nvPr>
            <p:ph idx="1"/>
          </p:nvPr>
        </p:nvSpPr>
        <p:spPr>
          <a:xfrm>
            <a:off x="113644" y="2578951"/>
            <a:ext cx="11669691" cy="6217426"/>
          </a:xfrm>
        </p:spPr>
        <p:txBody>
          <a:bodyPr>
            <a:normAutofit lnSpcReduction="10000"/>
          </a:bodyPr>
          <a:lstStyle/>
          <a:p>
            <a:pPr marL="0" indent="0">
              <a:buNone/>
            </a:pPr>
            <a:r>
              <a:rPr lang="en-IN" sz="2400" dirty="0">
                <a:effectLst/>
                <a:latin typeface="Times New Roman" panose="02020603050405020304" pitchFamily="18" charset="0"/>
                <a:cs typeface="Times New Roman" panose="02020603050405020304" pitchFamily="18" charset="0"/>
              </a:rPr>
              <a:t>MODULE DESCRIPTION:</a:t>
            </a:r>
          </a:p>
          <a:p>
            <a:r>
              <a:rPr lang="en-IN" sz="1800" b="1" dirty="0">
                <a:latin typeface="Times New Roman" panose="02020603050405020304" pitchFamily="18" charset="0"/>
                <a:cs typeface="Times New Roman" panose="02020603050405020304" pitchFamily="18" charset="0"/>
              </a:rPr>
              <a:t>Pandas:</a:t>
            </a:r>
            <a:r>
              <a:rPr lang="en-IN"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Pandas </a:t>
            </a:r>
            <a:r>
              <a:rPr lang="en-US" sz="1600" dirty="0">
                <a:effectLst/>
                <a:latin typeface="Times New Roman" panose="02020603050405020304" pitchFamily="18" charset="0"/>
                <a:cs typeface="Times New Roman" panose="02020603050405020304" pitchFamily="18" charset="0"/>
              </a:rPr>
              <a:t>is a fast, powerful, flexible and easy to use open source data analysis and manipulation tool,</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built on top of the python programming language.</a:t>
            </a:r>
          </a:p>
          <a:p>
            <a:pPr algn="l"/>
            <a:r>
              <a:rPr lang="en-US" sz="1800" b="1" dirty="0">
                <a:effectLst/>
                <a:latin typeface="Times New Roman" panose="02020603050405020304" pitchFamily="18" charset="0"/>
                <a:cs typeface="Times New Roman" panose="02020603050405020304" pitchFamily="18" charset="0"/>
              </a:rPr>
              <a:t>NumPy:</a:t>
            </a:r>
            <a:r>
              <a:rPr lang="en-US" b="0" i="0" dirty="0">
                <a:solidFill>
                  <a:srgbClr val="000000"/>
                </a:solidFill>
                <a:effectLst/>
                <a:latin typeface="Verdana" panose="020B0604030504040204" pitchFamily="34" charset="0"/>
              </a:rPr>
              <a:t> </a:t>
            </a:r>
            <a:r>
              <a:rPr lang="en-US" sz="1600" b="0" i="0" dirty="0">
                <a:effectLst/>
                <a:latin typeface="Times New Roman" panose="02020603050405020304" pitchFamily="18" charset="0"/>
                <a:cs typeface="Times New Roman" panose="02020603050405020304" pitchFamily="18" charset="0"/>
              </a:rPr>
              <a:t>NumPy is a Python library used for working with arrays. It also has functions for working in domain of linear algebra, Fourier transform, and matrices.</a:t>
            </a:r>
          </a:p>
          <a:p>
            <a:pPr algn="l"/>
            <a:r>
              <a:rPr lang="en-US" sz="1800" b="1" dirty="0">
                <a:effectLst/>
                <a:latin typeface="Times New Roman" panose="02020603050405020304" pitchFamily="18" charset="0"/>
                <a:cs typeface="Times New Roman" panose="02020603050405020304" pitchFamily="18" charset="0"/>
              </a:rPr>
              <a:t>Seaborn:</a:t>
            </a:r>
            <a:r>
              <a:rPr lang="en-US" b="0" i="0" dirty="0">
                <a:solidFill>
                  <a:srgbClr val="202124"/>
                </a:solidFill>
                <a:effectLst/>
                <a:latin typeface="arial" panose="020B0604020202020204" pitchFamily="34" charset="0"/>
              </a:rPr>
              <a:t> </a:t>
            </a:r>
            <a:r>
              <a:rPr lang="en-US" sz="1600" b="0" i="0" dirty="0">
                <a:effectLst/>
                <a:latin typeface="Times New Roman" panose="02020603050405020304" pitchFamily="18" charset="0"/>
                <a:cs typeface="Times New Roman" panose="02020603050405020304" pitchFamily="18" charset="0"/>
              </a:rPr>
              <a:t>Seaborn is an open-source Python library built on top of matplotlib. It is used for </a:t>
            </a:r>
            <a:r>
              <a:rPr lang="en-US" sz="1600" i="0" dirty="0">
                <a:effectLst/>
                <a:latin typeface="Times New Roman" panose="02020603050405020304" pitchFamily="18" charset="0"/>
                <a:cs typeface="Times New Roman" panose="02020603050405020304" pitchFamily="18" charset="0"/>
              </a:rPr>
              <a:t>data</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visualization</a:t>
            </a:r>
            <a:r>
              <a:rPr lang="en-US" sz="1600" b="1" i="0" dirty="0">
                <a:effectLst/>
                <a:latin typeface="Times New Roman" panose="02020603050405020304" pitchFamily="18" charset="0"/>
                <a:cs typeface="Times New Roman" panose="02020603050405020304" pitchFamily="18" charset="0"/>
              </a:rPr>
              <a:t> and </a:t>
            </a:r>
            <a:r>
              <a:rPr lang="en-US" sz="1600" i="0" dirty="0">
                <a:effectLst/>
                <a:latin typeface="Times New Roman" panose="02020603050405020304" pitchFamily="18" charset="0"/>
                <a:cs typeface="Times New Roman" panose="02020603050405020304" pitchFamily="18" charset="0"/>
              </a:rPr>
              <a:t>exploratory</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data</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analysis</a:t>
            </a:r>
            <a:r>
              <a:rPr lang="en-US" sz="1600" b="0" i="0" dirty="0">
                <a:effectLst/>
                <a:latin typeface="Times New Roman" panose="02020603050405020304" pitchFamily="18" charset="0"/>
                <a:cs typeface="Times New Roman" panose="02020603050405020304" pitchFamily="18" charset="0"/>
              </a:rPr>
              <a:t>. Seaborn works easily with data frames and the Pandas library. </a:t>
            </a:r>
          </a:p>
          <a:p>
            <a:pPr algn="l"/>
            <a:r>
              <a:rPr lang="en-US" sz="1800" b="1" dirty="0">
                <a:effectLst/>
                <a:latin typeface="Times New Roman" panose="02020603050405020304" pitchFamily="18" charset="0"/>
                <a:cs typeface="Times New Roman" panose="02020603050405020304" pitchFamily="18" charset="0"/>
              </a:rPr>
              <a:t>Pickle: </a:t>
            </a:r>
            <a:r>
              <a:rPr lang="en-US" sz="1600" b="0" i="0" dirty="0">
                <a:effectLst/>
                <a:latin typeface="Times New Roman" panose="02020603050405020304" pitchFamily="18" charset="0"/>
                <a:cs typeface="Times New Roman" panose="02020603050405020304" pitchFamily="18" charset="0"/>
              </a:rPr>
              <a:t>Pickle in Python is primarily used in serializing and deserializing a Python object structure. It the </a:t>
            </a:r>
            <a:r>
              <a:rPr lang="en-US" sz="1600" i="0" dirty="0">
                <a:effectLst/>
                <a:latin typeface="Times New Roman" panose="02020603050405020304" pitchFamily="18" charset="0"/>
                <a:cs typeface="Times New Roman" panose="02020603050405020304" pitchFamily="18" charset="0"/>
              </a:rPr>
              <a:t>process</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of</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converting</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a</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Python</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object</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into</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a</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byte</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stream</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to</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store</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it</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in</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a</a:t>
            </a:r>
            <a:r>
              <a:rPr lang="en-US" sz="1600" b="1"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file</a:t>
            </a:r>
            <a:r>
              <a:rPr lang="en-US" sz="1600" b="1" i="0" dirty="0">
                <a:effectLst/>
                <a:latin typeface="Times New Roman" panose="02020603050405020304" pitchFamily="18" charset="0"/>
                <a:cs typeface="Times New Roman" panose="02020603050405020304" pitchFamily="18" charset="0"/>
              </a:rPr>
              <a:t>/</a:t>
            </a:r>
            <a:r>
              <a:rPr lang="en-US" sz="1600" i="0" dirty="0">
                <a:effectLst/>
                <a:latin typeface="Times New Roman" panose="02020603050405020304" pitchFamily="18" charset="0"/>
                <a:cs typeface="Times New Roman" panose="02020603050405020304" pitchFamily="18" charset="0"/>
              </a:rPr>
              <a:t>database</a:t>
            </a:r>
            <a:r>
              <a:rPr lang="en-US" sz="1600" b="0" i="0" dirty="0">
                <a:effectLst/>
                <a:latin typeface="Times New Roman" panose="02020603050405020304" pitchFamily="18" charset="0"/>
                <a:cs typeface="Times New Roman" panose="02020603050405020304" pitchFamily="18" charset="0"/>
              </a:rPr>
              <a:t>, maintain program state across sessions, or transport data over the network.</a:t>
            </a:r>
          </a:p>
          <a:p>
            <a:pPr algn="l"/>
            <a:r>
              <a:rPr lang="en-US" sz="1800" b="1" i="0" dirty="0">
                <a:effectLst/>
                <a:latin typeface="Times New Roman" panose="02020603050405020304" pitchFamily="18" charset="0"/>
                <a:cs typeface="Times New Roman" panose="02020603050405020304" pitchFamily="18" charset="0"/>
              </a:rPr>
              <a:t>Sklearn:</a:t>
            </a:r>
            <a:r>
              <a:rPr lang="en-US" sz="1600" b="0" i="0" dirty="0">
                <a:solidFill>
                  <a:srgbClr val="202124"/>
                </a:solidFill>
                <a:effectLst/>
                <a:latin typeface="arial" panose="020B0604020202020204" pitchFamily="34" charset="0"/>
              </a:rPr>
              <a:t> </a:t>
            </a:r>
            <a:r>
              <a:rPr lang="en-US" sz="1700" b="0" i="0" dirty="0">
                <a:effectLst/>
                <a:latin typeface="Times New Roman" panose="02020603050405020304" pitchFamily="18" charset="0"/>
                <a:cs typeface="Times New Roman" panose="02020603050405020304" pitchFamily="18" charset="0"/>
              </a:rPr>
              <a:t>Scikit-learn is probably </a:t>
            </a:r>
            <a:r>
              <a:rPr lang="en-US" sz="1700" i="0" dirty="0">
                <a:effectLst/>
                <a:latin typeface="Times New Roman" panose="02020603050405020304" pitchFamily="18" charset="0"/>
                <a:cs typeface="Times New Roman" panose="02020603050405020304" pitchFamily="18" charset="0"/>
              </a:rPr>
              <a:t>the</a:t>
            </a:r>
            <a:r>
              <a:rPr lang="en-US" sz="1700" b="1" i="0" dirty="0">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most</a:t>
            </a:r>
            <a:r>
              <a:rPr lang="en-US" sz="1700" b="1" i="0" dirty="0">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useful</a:t>
            </a:r>
            <a:r>
              <a:rPr lang="en-US" sz="1700" b="1" i="0" dirty="0">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library</a:t>
            </a:r>
            <a:r>
              <a:rPr lang="en-US" sz="1700" b="1" i="0" dirty="0">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for</a:t>
            </a:r>
            <a:r>
              <a:rPr lang="en-US" sz="1700" b="1" i="0" dirty="0">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machine</a:t>
            </a:r>
            <a:r>
              <a:rPr lang="en-US" sz="1700" b="1" i="0" dirty="0">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learning</a:t>
            </a:r>
            <a:r>
              <a:rPr lang="en-US" sz="1700" b="1" i="0" dirty="0">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in</a:t>
            </a:r>
            <a:r>
              <a:rPr lang="en-US" sz="1700" b="1" i="0" dirty="0">
                <a:effectLst/>
                <a:latin typeface="Times New Roman" panose="02020603050405020304" pitchFamily="18" charset="0"/>
                <a:cs typeface="Times New Roman" panose="02020603050405020304" pitchFamily="18" charset="0"/>
              </a:rPr>
              <a:t> </a:t>
            </a:r>
            <a:r>
              <a:rPr lang="en-US" sz="1700" i="0" dirty="0">
                <a:effectLst/>
                <a:latin typeface="Times New Roman" panose="02020603050405020304" pitchFamily="18" charset="0"/>
                <a:cs typeface="Times New Roman" panose="02020603050405020304" pitchFamily="18" charset="0"/>
              </a:rPr>
              <a:t>Python</a:t>
            </a:r>
            <a:r>
              <a:rPr lang="en-US" sz="1700" b="0" i="0" dirty="0">
                <a:effectLst/>
                <a:latin typeface="Times New Roman" panose="02020603050405020304" pitchFamily="18" charset="0"/>
                <a:cs typeface="Times New Roman" panose="02020603050405020304" pitchFamily="18" charset="0"/>
              </a:rPr>
              <a:t>. The Sklearn library contains a lot of efficient tools for machine learning and statistical modeling including classification, regression, clustering and dimensionality reduction.</a:t>
            </a:r>
          </a:p>
          <a:p>
            <a:pPr algn="l"/>
            <a:endParaRPr lang="en-US" sz="1700" b="1" i="0" dirty="0">
              <a:effectLst/>
              <a:latin typeface="Times New Roman" panose="02020603050405020304" pitchFamily="18" charset="0"/>
              <a:cs typeface="Times New Roman" panose="02020603050405020304" pitchFamily="18" charset="0"/>
            </a:endParaRPr>
          </a:p>
          <a:p>
            <a:pPr algn="l"/>
            <a:endParaRPr lang="en-US" sz="1600" b="0" i="0" dirty="0">
              <a:effectLst/>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endParaRPr lang="en-US" b="1" dirty="0">
              <a:effectLst/>
              <a:latin typeface="Times New Roman" panose="02020603050405020304" pitchFamily="18" charset="0"/>
              <a:cs typeface="Times New Roman" panose="02020603050405020304" pitchFamily="18" charset="0"/>
            </a:endParaRPr>
          </a:p>
          <a:p>
            <a:br>
              <a:rPr lang="en-US" sz="1600" b="0" i="0" dirty="0">
                <a:solidFill>
                  <a:srgbClr val="444444"/>
                </a:solidFill>
                <a:effectLst/>
                <a:latin typeface="system-ui"/>
              </a:rPr>
            </a:br>
            <a:endParaRPr lang="en-IN" sz="1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3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34D88-24EE-4289-AC8E-9042A6634E9E}"/>
              </a:ext>
            </a:extLst>
          </p:cNvPr>
          <p:cNvSpPr>
            <a:spLocks noGrp="1"/>
          </p:cNvSpPr>
          <p:nvPr>
            <p:ph idx="1"/>
          </p:nvPr>
        </p:nvSpPr>
        <p:spPr>
          <a:xfrm>
            <a:off x="0" y="2196162"/>
            <a:ext cx="10554574" cy="3636511"/>
          </a:xfrm>
        </p:spPr>
        <p:txBody>
          <a:bodyPr/>
          <a:lstStyle/>
          <a:p>
            <a:pPr marL="0" indent="0">
              <a:buNone/>
            </a:pPr>
            <a:r>
              <a:rPr lang="en-US" sz="2800" dirty="0">
                <a:latin typeface="Times New Roman" panose="02020603050405020304" pitchFamily="18" charset="0"/>
                <a:cs typeface="Times New Roman" panose="02020603050405020304" pitchFamily="18" charset="0"/>
              </a:rPr>
              <a:t>EXPERIMENTAL SETUP:</a:t>
            </a:r>
          </a:p>
          <a:p>
            <a:r>
              <a:rPr lang="en-US" sz="1600" dirty="0">
                <a:latin typeface="Times New Roman" panose="02020603050405020304" pitchFamily="18" charset="0"/>
                <a:cs typeface="Times New Roman" panose="02020603050405020304" pitchFamily="18" charset="0"/>
              </a:rPr>
              <a:t>A Data set can be divided into Testing and Training sets.</a:t>
            </a:r>
          </a:p>
          <a:p>
            <a:r>
              <a:rPr lang="en-US" sz="1600" dirty="0">
                <a:latin typeface="Times New Roman" panose="02020603050405020304" pitchFamily="18" charset="0"/>
                <a:cs typeface="Times New Roman" panose="02020603050405020304" pitchFamily="18" charset="0"/>
              </a:rPr>
              <a:t>The training set is what the model is trained on.</a:t>
            </a:r>
          </a:p>
          <a:p>
            <a:pPr algn="l"/>
            <a:r>
              <a:rPr lang="en-US" sz="1600" dirty="0">
                <a:latin typeface="Times New Roman" panose="02020603050405020304" pitchFamily="18" charset="0"/>
                <a:cs typeface="Times New Roman" panose="02020603050405020304" pitchFamily="18" charset="0"/>
              </a:rPr>
              <a:t>T</a:t>
            </a:r>
            <a:r>
              <a:rPr lang="en-US" sz="1600" b="0" i="0" dirty="0">
                <a:effectLst/>
                <a:latin typeface="Times New Roman" panose="02020603050405020304" pitchFamily="18" charset="0"/>
                <a:cs typeface="Times New Roman" panose="02020603050405020304" pitchFamily="18" charset="0"/>
              </a:rPr>
              <a:t>he test set is used to see how well that model performs on unseen data. </a:t>
            </a:r>
          </a:p>
          <a:p>
            <a:pPr algn="l"/>
            <a:r>
              <a:rPr lang="en-US" sz="1600" dirty="0">
                <a:latin typeface="Times New Roman" panose="02020603050405020304" pitchFamily="18" charset="0"/>
                <a:cs typeface="Times New Roman" panose="02020603050405020304" pitchFamily="18" charset="0"/>
              </a:rPr>
              <a:t>By using Supervised Machine Learning techniques model can be train and test the data.</a:t>
            </a:r>
          </a:p>
          <a:p>
            <a:r>
              <a:rPr lang="en-US" altLang="en-US" sz="1600" dirty="0">
                <a:latin typeface="Times New Roman" panose="02020603050405020304" pitchFamily="18" charset="0"/>
                <a:cs typeface="Times New Roman" panose="02020603050405020304" pitchFamily="18" charset="0"/>
              </a:rPr>
              <a:t>Write a code for displaying the evaluation result considering accuracy metrics.</a:t>
            </a:r>
          </a:p>
          <a:p>
            <a:r>
              <a:rPr lang="en-US" altLang="en-US" sz="1600" dirty="0">
                <a:latin typeface="Times New Roman" panose="02020603050405020304" pitchFamily="18" charset="0"/>
                <a:cs typeface="Times New Roman" panose="02020603050405020304" pitchFamily="18" charset="0"/>
              </a:rPr>
              <a:t>Compare the obtained results for trained models and specify which is better.</a:t>
            </a:r>
          </a:p>
          <a:p>
            <a:r>
              <a:rPr lang="en-US" sz="1600" b="0" i="0" dirty="0">
                <a:effectLst/>
                <a:latin typeface="Times New Roman" panose="02020603050405020304" pitchFamily="18" charset="0"/>
                <a:cs typeface="Times New Roman" panose="02020603050405020304" pitchFamily="18" charset="0"/>
              </a:rPr>
              <a:t>So, it can be useful for predicting </a:t>
            </a:r>
            <a:r>
              <a:rPr lang="en-US" sz="1600" dirty="0">
                <a:latin typeface="Times New Roman" panose="02020603050405020304" pitchFamily="18" charset="0"/>
                <a:cs typeface="Times New Roman" panose="02020603050405020304" pitchFamily="18" charset="0"/>
              </a:rPr>
              <a:t>a person is Diabetic or Non-Diabetic.</a:t>
            </a:r>
            <a:endParaRPr lang="en-US" sz="16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7604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1D26F-51C7-46C4-B75A-40E245A58595}"/>
              </a:ext>
            </a:extLst>
          </p:cNvPr>
          <p:cNvSpPr>
            <a:spLocks noGrp="1"/>
          </p:cNvSpPr>
          <p:nvPr>
            <p:ph idx="1"/>
          </p:nvPr>
        </p:nvSpPr>
        <p:spPr>
          <a:xfrm>
            <a:off x="72092" y="1131718"/>
            <a:ext cx="10554574" cy="3636511"/>
          </a:xfrm>
        </p:spPr>
        <p:txBody>
          <a:bodyPr/>
          <a:lstStyle/>
          <a:p>
            <a:pPr marL="0" indent="0">
              <a:buNone/>
            </a:pPr>
            <a:r>
              <a:rPr lang="en-US" sz="2800" dirty="0">
                <a:latin typeface="Times New Roman" panose="02020603050405020304" pitchFamily="18" charset="0"/>
                <a:cs typeface="Times New Roman" panose="02020603050405020304" pitchFamily="18" charset="0"/>
              </a:rPr>
              <a:t>RESULTS:</a:t>
            </a:r>
          </a:p>
          <a:p>
            <a:r>
              <a:rPr lang="en-US" sz="1600" dirty="0">
                <a:latin typeface="Times New Roman" panose="02020603050405020304" pitchFamily="18" charset="0"/>
                <a:cs typeface="Times New Roman" panose="02020603050405020304" pitchFamily="18" charset="0"/>
              </a:rPr>
              <a:t>By using Supervised Machine algorithms like Logistic Regression,</a:t>
            </a:r>
            <a:r>
              <a:rPr lang="en-IN" sz="1600" dirty="0">
                <a:latin typeface="Times New Roman" panose="02020603050405020304" pitchFamily="18" charset="0"/>
                <a:cs typeface="Times New Roman" panose="02020603050405020304" pitchFamily="18" charset="0"/>
              </a:rPr>
              <a:t> Support Vector Machine, KNN, Random Forest, Navies Bayes and Gradient Boosting. </a:t>
            </a:r>
            <a:r>
              <a:rPr lang="en-IN" sz="1600" b="1" dirty="0">
                <a:latin typeface="Times New Roman" panose="02020603050405020304" pitchFamily="18" charset="0"/>
                <a:cs typeface="Times New Roman" panose="02020603050405020304" pitchFamily="18" charset="0"/>
              </a:rPr>
              <a:t>Random Forest</a:t>
            </a:r>
            <a:r>
              <a:rPr lang="en-IN" sz="1600" dirty="0">
                <a:latin typeface="Times New Roman" panose="02020603050405020304" pitchFamily="18" charset="0"/>
                <a:cs typeface="Times New Roman" panose="02020603050405020304" pitchFamily="18" charset="0"/>
              </a:rPr>
              <a:t> gives High accuracy than the other algorithms.</a:t>
            </a:r>
          </a:p>
          <a:p>
            <a:r>
              <a:rPr lang="en-US" sz="1600" dirty="0">
                <a:latin typeface="Times New Roman" panose="02020603050405020304" pitchFamily="18" charset="0"/>
                <a:cs typeface="Times New Roman" panose="02020603050405020304" pitchFamily="18" charset="0"/>
              </a:rPr>
              <a:t>It gives 98% Accuracy and ROC 97%.</a:t>
            </a:r>
          </a:p>
          <a:p>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E9D683-B165-4642-BDFF-9688FB9DA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330" y="3693208"/>
            <a:ext cx="5645550" cy="2724306"/>
          </a:xfrm>
          <a:prstGeom prst="rect">
            <a:avLst/>
          </a:prstGeom>
        </p:spPr>
      </p:pic>
    </p:spTree>
    <p:extLst>
      <p:ext uri="{BB962C8B-B14F-4D97-AF65-F5344CB8AC3E}">
        <p14:creationId xmlns:p14="http://schemas.microsoft.com/office/powerpoint/2010/main" val="226938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D6966-081A-4A44-BB6E-9229B474F2C3}"/>
              </a:ext>
            </a:extLst>
          </p:cNvPr>
          <p:cNvSpPr>
            <a:spLocks noGrp="1"/>
          </p:cNvSpPr>
          <p:nvPr>
            <p:ph idx="1"/>
          </p:nvPr>
        </p:nvSpPr>
        <p:spPr>
          <a:xfrm>
            <a:off x="139204" y="3747782"/>
            <a:ext cx="10554574" cy="3636511"/>
          </a:xfrm>
        </p:spPr>
        <p:txBody>
          <a:bodyPr>
            <a:normAutofit/>
          </a:bodyPr>
          <a:lstStyle/>
          <a:p>
            <a:r>
              <a:rPr lang="en-US" sz="1600" dirty="0">
                <a:latin typeface="Times New Roman" panose="02020603050405020304" pitchFamily="18" charset="0"/>
                <a:cs typeface="Times New Roman" panose="02020603050405020304" pitchFamily="18" charset="0"/>
              </a:rPr>
              <a:t>It also shows that Detection accuracy increases when more dataset is used as training dataset.</a:t>
            </a:r>
          </a:p>
        </p:txBody>
      </p:sp>
      <p:pic>
        <p:nvPicPr>
          <p:cNvPr id="7" name="Picture 6">
            <a:extLst>
              <a:ext uri="{FF2B5EF4-FFF2-40B4-BE49-F238E27FC236}">
                <a16:creationId xmlns:a16="http://schemas.microsoft.com/office/drawing/2014/main" id="{C897AF08-850E-41D1-8603-B9F4B697B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191" y="2520962"/>
            <a:ext cx="5562600" cy="2453640"/>
          </a:xfrm>
          <a:prstGeom prst="rect">
            <a:avLst/>
          </a:prstGeom>
        </p:spPr>
      </p:pic>
    </p:spTree>
    <p:extLst>
      <p:ext uri="{BB962C8B-B14F-4D97-AF65-F5344CB8AC3E}">
        <p14:creationId xmlns:p14="http://schemas.microsoft.com/office/powerpoint/2010/main" val="79223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8F4B8-5AF5-44F7-BAC5-272533616589}"/>
              </a:ext>
            </a:extLst>
          </p:cNvPr>
          <p:cNvSpPr>
            <a:spLocks noGrp="1"/>
          </p:cNvSpPr>
          <p:nvPr>
            <p:ph idx="1"/>
          </p:nvPr>
        </p:nvSpPr>
        <p:spPr>
          <a:xfrm>
            <a:off x="88870" y="1610744"/>
            <a:ext cx="10554574" cy="3636511"/>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CONCLUSION:</a:t>
            </a:r>
          </a:p>
          <a:p>
            <a:r>
              <a:rPr lang="en-US" sz="1600" b="0" i="0" dirty="0">
                <a:effectLst/>
                <a:latin typeface="Times New Roman" panose="02020603050405020304" pitchFamily="18" charset="0"/>
                <a:cs typeface="Times New Roman" panose="02020603050405020304" pitchFamily="18" charset="0"/>
              </a:rPr>
              <a:t>The main aim of this project was to design and implement Diabetes Prediction Using Machine Learning Methods and Performance Analysis of that methods and it has been achieved successfully. The proposed approach uses various classification and ensemble learning method in which </a:t>
            </a:r>
            <a:r>
              <a:rPr lang="en-US" sz="1600" dirty="0">
                <a:latin typeface="Times New Roman" panose="02020603050405020304" pitchFamily="18" charset="0"/>
                <a:cs typeface="Times New Roman" panose="02020603050405020304" pitchFamily="18" charset="0"/>
              </a:rPr>
              <a:t>Logistic Regression,</a:t>
            </a:r>
            <a:r>
              <a:rPr lang="en-IN" sz="1600" dirty="0">
                <a:latin typeface="Times New Roman" panose="02020603050405020304" pitchFamily="18" charset="0"/>
                <a:cs typeface="Times New Roman" panose="02020603050405020304" pitchFamily="18" charset="0"/>
              </a:rPr>
              <a:t> Support Vector Machine, KNN, Random Forest, Navies Bayes and Gradient Boosting </a:t>
            </a:r>
            <a:r>
              <a:rPr lang="en-US" sz="1600" b="0" i="0" dirty="0">
                <a:effectLst/>
                <a:latin typeface="Times New Roman" panose="02020603050405020304" pitchFamily="18" charset="0"/>
                <a:cs typeface="Times New Roman" panose="02020603050405020304" pitchFamily="18" charset="0"/>
              </a:rPr>
              <a:t>are used. And 98% classification accuracy has been achieved. The Experimental results can be asst health care to take early prediction and make early decision to cure diabetes and save humans life.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32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B4F2-52A7-40E2-9E2E-6894679255E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566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5F711-131D-4525-B71D-97C1A130C6CC}"/>
              </a:ext>
            </a:extLst>
          </p:cNvPr>
          <p:cNvSpPr>
            <a:spLocks noGrp="1"/>
          </p:cNvSpPr>
          <p:nvPr>
            <p:ph idx="1"/>
          </p:nvPr>
        </p:nvSpPr>
        <p:spPr>
          <a:xfrm>
            <a:off x="113005" y="1095857"/>
            <a:ext cx="11652914" cy="6452318"/>
          </a:xfrm>
        </p:spPr>
        <p:txBody>
          <a:bodyPr>
            <a:normAutofit/>
          </a:bodyPr>
          <a:lstStyle/>
          <a:p>
            <a:pPr marL="0" indent="0">
              <a:buNone/>
            </a:pPr>
            <a:r>
              <a:rPr lang="en-US" sz="2400" dirty="0">
                <a:effectLst/>
                <a:latin typeface="Times New Roman" panose="02020603050405020304" pitchFamily="18" charset="0"/>
                <a:cs typeface="Times New Roman" panose="02020603050405020304" pitchFamily="18" charset="0"/>
              </a:rPr>
              <a:t>CONTENTS:</a:t>
            </a:r>
            <a:endParaRPr lang="en-US" sz="2400" u="sng" dirty="0">
              <a:effectLst/>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Abstract</a:t>
            </a:r>
          </a:p>
          <a:p>
            <a:r>
              <a:rPr lang="en-US" sz="1600" dirty="0">
                <a:effectLst/>
                <a:latin typeface="Times New Roman" panose="02020603050405020304" pitchFamily="18" charset="0"/>
                <a:cs typeface="Times New Roman" panose="02020603050405020304" pitchFamily="18" charset="0"/>
              </a:rPr>
              <a:t>Key words</a:t>
            </a:r>
          </a:p>
          <a:p>
            <a:r>
              <a:rPr lang="en-US" sz="1600" dirty="0">
                <a:effectLst/>
                <a:latin typeface="Times New Roman" panose="02020603050405020304" pitchFamily="18" charset="0"/>
                <a:cs typeface="Times New Roman" panose="02020603050405020304" pitchFamily="18" charset="0"/>
              </a:rPr>
              <a:t>Proposed system</a:t>
            </a:r>
          </a:p>
          <a:p>
            <a:pPr>
              <a:defRPr/>
            </a:pPr>
            <a:r>
              <a:rPr lang="en-IN" altLang="en-US" sz="1600" dirty="0">
                <a:effectLst/>
                <a:latin typeface="Times New Roman" panose="02020603050405020304" pitchFamily="18" charset="0"/>
                <a:cs typeface="Times New Roman" panose="02020603050405020304" pitchFamily="18" charset="0"/>
              </a:rPr>
              <a:t>Algorithm</a:t>
            </a:r>
          </a:p>
          <a:p>
            <a:pPr>
              <a:defRPr/>
            </a:pPr>
            <a:r>
              <a:rPr lang="en-IN" altLang="en-US" sz="1600" dirty="0">
                <a:effectLst/>
                <a:latin typeface="Times New Roman" panose="02020603050405020304" pitchFamily="18" charset="0"/>
                <a:cs typeface="Times New Roman" panose="02020603050405020304" pitchFamily="18" charset="0"/>
              </a:rPr>
              <a:t>Module Description</a:t>
            </a:r>
          </a:p>
          <a:p>
            <a:pPr>
              <a:defRPr/>
            </a:pPr>
            <a:r>
              <a:rPr lang="en-IN" altLang="en-US" sz="1600" dirty="0">
                <a:effectLst/>
                <a:latin typeface="Times New Roman" panose="02020603050405020304" pitchFamily="18" charset="0"/>
                <a:cs typeface="Times New Roman" panose="02020603050405020304" pitchFamily="18" charset="0"/>
              </a:rPr>
              <a:t>Experimental Setup</a:t>
            </a:r>
          </a:p>
          <a:p>
            <a:pPr>
              <a:defRPr/>
            </a:pPr>
            <a:r>
              <a:rPr lang="en-IN" altLang="en-US" sz="1600" dirty="0">
                <a:effectLst/>
                <a:latin typeface="Times New Roman" panose="02020603050405020304" pitchFamily="18" charset="0"/>
                <a:cs typeface="Times New Roman" panose="02020603050405020304" pitchFamily="18" charset="0"/>
              </a:rPr>
              <a:t>Result</a:t>
            </a:r>
          </a:p>
          <a:p>
            <a:pPr>
              <a:defRPr/>
            </a:pPr>
            <a:r>
              <a:rPr lang="en-IN" altLang="en-US" sz="1600" dirty="0">
                <a:effectLst/>
                <a:latin typeface="Times New Roman" panose="02020603050405020304" pitchFamily="18" charset="0"/>
                <a:cs typeface="Times New Roman" panose="02020603050405020304" pitchFamily="18" charset="0"/>
              </a:rPr>
              <a:t>Conclusion</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65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D6B24-5349-4154-ACFE-661430F7D3AE}"/>
              </a:ext>
            </a:extLst>
          </p:cNvPr>
          <p:cNvSpPr>
            <a:spLocks noGrp="1"/>
          </p:cNvSpPr>
          <p:nvPr>
            <p:ph idx="1"/>
          </p:nvPr>
        </p:nvSpPr>
        <p:spPr>
          <a:xfrm>
            <a:off x="131804" y="293801"/>
            <a:ext cx="11736803" cy="64271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ABSTRACT:</a:t>
            </a:r>
          </a:p>
          <a:p>
            <a:r>
              <a:rPr lang="en-US" sz="1600" b="0" i="0" dirty="0">
                <a:effectLst/>
                <a:latin typeface="Times New Roman" panose="02020603050405020304" pitchFamily="18" charset="0"/>
                <a:cs typeface="Times New Roman" panose="02020603050405020304" pitchFamily="18" charset="0"/>
              </a:rPr>
              <a:t>Diabetes is an illness caused because of high glucose level in a human body. Diabetes should not be ignored if it is untreated then Diabetes may cause some major issues in a person like: heart related problems, kidney problem, blood pressure, eye damage and it can also affects other organs of human body. Diabetes can be controlled if it is predicted earlier. To achieve this goal this project work we will do early prediction of Diabetes in a human body or a patient for a higher accuracy through applying, Various Machine Learning Techniques. Machine learning techniques Provide better result for prediction by con- structing models from datasets collected from patients. In this work we will use Machine Learning Classification and ensemble techniques on a dataset to predict diabetes. Which are Logistic Regression (LR),Support Vector Machine (SVM), K-Nearest Neighbor (KNN), Random Forest (RF), Navies Bayes(NB), and Gradient Boosting (GB) .The accuracy is different for every model when compared to other models. The Project work gives the accurate or higher accuracy model shows that the model is capable of predicting diabetes effectively. Our Result shows that Random Forest achieved higher accuracy compared to other machine learning techniques.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22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C6C97-A350-4BE2-86B8-458761F46BCB}"/>
              </a:ext>
            </a:extLst>
          </p:cNvPr>
          <p:cNvSpPr>
            <a:spLocks noGrp="1"/>
          </p:cNvSpPr>
          <p:nvPr>
            <p:ph idx="1"/>
          </p:nvPr>
        </p:nvSpPr>
        <p:spPr>
          <a:xfrm>
            <a:off x="142007" y="166595"/>
            <a:ext cx="11871027" cy="649426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KEY  WORDS:</a:t>
            </a:r>
          </a:p>
          <a:p>
            <a:pPr algn="just"/>
            <a:r>
              <a:rPr lang="en-IN" sz="1600" b="0" i="0" dirty="0">
                <a:effectLst/>
                <a:latin typeface="Times New Roman" panose="02020603050405020304" pitchFamily="18" charset="0"/>
                <a:cs typeface="Times New Roman" panose="02020603050405020304" pitchFamily="18" charset="0"/>
              </a:rPr>
              <a:t>Diabetes</a:t>
            </a:r>
          </a:p>
          <a:p>
            <a:pPr algn="just"/>
            <a:r>
              <a:rPr lang="en-IN" sz="1600" b="0" i="0" dirty="0">
                <a:effectLst/>
                <a:latin typeface="Times New Roman" panose="02020603050405020304" pitchFamily="18" charset="0"/>
                <a:cs typeface="Times New Roman" panose="02020603050405020304" pitchFamily="18" charset="0"/>
              </a:rPr>
              <a:t>Machine Learning</a:t>
            </a:r>
          </a:p>
          <a:p>
            <a:pPr algn="just"/>
            <a:r>
              <a:rPr lang="en-IN" sz="1600" dirty="0">
                <a:latin typeface="Times New Roman" panose="02020603050405020304" pitchFamily="18" charset="0"/>
                <a:cs typeface="Times New Roman" panose="02020603050405020304" pitchFamily="18" charset="0"/>
              </a:rPr>
              <a:t>Logistic Regression</a:t>
            </a:r>
          </a:p>
          <a:p>
            <a:pPr algn="just"/>
            <a:r>
              <a:rPr lang="en-IN" sz="1600" b="0" i="0" dirty="0">
                <a:effectLst/>
                <a:latin typeface="Times New Roman" panose="02020603050405020304" pitchFamily="18" charset="0"/>
                <a:cs typeface="Times New Roman" panose="02020603050405020304" pitchFamily="18" charset="0"/>
              </a:rPr>
              <a:t>Random Forest</a:t>
            </a:r>
          </a:p>
          <a:p>
            <a:pPr algn="just"/>
            <a:r>
              <a:rPr lang="en-IN" sz="1600">
                <a:latin typeface="Times New Roman" panose="02020603050405020304" pitchFamily="18" charset="0"/>
                <a:cs typeface="Times New Roman" panose="02020603050405020304" pitchFamily="18" charset="0"/>
              </a:rPr>
              <a:t>Navies Bayes</a:t>
            </a:r>
            <a:endParaRPr lang="en-IN" sz="1600" b="0" i="0" dirty="0">
              <a:effectLst/>
              <a:latin typeface="Times New Roman" panose="02020603050405020304" pitchFamily="18" charset="0"/>
              <a:cs typeface="Times New Roman" panose="02020603050405020304" pitchFamily="18" charset="0"/>
            </a:endParaRPr>
          </a:p>
          <a:p>
            <a:pPr algn="just"/>
            <a:r>
              <a:rPr lang="en-IN" sz="1600" b="0" i="0" dirty="0">
                <a:effectLst/>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89071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EDB43-E9D6-4396-BC13-118375B4FC36}"/>
              </a:ext>
            </a:extLst>
          </p:cNvPr>
          <p:cNvSpPr>
            <a:spLocks noGrp="1"/>
          </p:cNvSpPr>
          <p:nvPr>
            <p:ph idx="1"/>
          </p:nvPr>
        </p:nvSpPr>
        <p:spPr>
          <a:xfrm>
            <a:off x="80791" y="1400976"/>
            <a:ext cx="11829082" cy="651943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PROPOSED SYSTEM:</a:t>
            </a:r>
          </a:p>
          <a:p>
            <a:r>
              <a:rPr lang="en-IN" sz="1800" b="1" dirty="0">
                <a:latin typeface="Times New Roman" panose="02020603050405020304" pitchFamily="18" charset="0"/>
                <a:cs typeface="Times New Roman" panose="02020603050405020304" pitchFamily="18" charset="0"/>
              </a:rPr>
              <a:t>Dataset Description:</a:t>
            </a: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Collecting a data set which contains details of Diabetic and Non-Diabetic patients. Data set contains attributes such as</a:t>
            </a:r>
          </a:p>
          <a:p>
            <a:pPr marL="457200" indent="-457200">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Pregnancies</a:t>
            </a:r>
          </a:p>
          <a:p>
            <a:pPr marL="457200" indent="-457200">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Glucose</a:t>
            </a:r>
          </a:p>
          <a:p>
            <a:pPr marL="457200" indent="-457200">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Blood Pressure</a:t>
            </a:r>
          </a:p>
          <a:p>
            <a:pPr marL="457200" indent="-457200">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Skin Thickness</a:t>
            </a:r>
          </a:p>
          <a:p>
            <a:pPr marL="457200" indent="-457200">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Insulin</a:t>
            </a:r>
          </a:p>
          <a:p>
            <a:pPr marL="457200" indent="-457200">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BMI</a:t>
            </a:r>
          </a:p>
          <a:p>
            <a:pPr marL="457200" indent="-457200">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Diabetes Pedigree Function</a:t>
            </a:r>
          </a:p>
          <a:p>
            <a:pPr marL="457200" indent="-457200">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Age</a:t>
            </a:r>
          </a:p>
          <a:p>
            <a:r>
              <a:rPr lang="en-US" sz="1600" b="0" i="0" dirty="0">
                <a:effectLst/>
                <a:latin typeface="Times New Roman" panose="02020603050405020304" pitchFamily="18" charset="0"/>
                <a:cs typeface="Times New Roman" panose="02020603050405020304" pitchFamily="18" charset="0"/>
              </a:rPr>
              <a:t>The 9th attribute is class variable of each data points. This class variable shows the outcome 0 and 1 for diabetics which indicates positive or negative for diabetics</a:t>
            </a:r>
            <a:r>
              <a:rPr lang="en-US" sz="1600" dirty="0">
                <a:effectLst/>
                <a:latin typeface="Times New Roman" panose="02020603050405020304" pitchFamily="18" charset="0"/>
                <a:cs typeface="Times New Roman" panose="02020603050405020304" pitchFamily="18" charset="0"/>
              </a:rPr>
              <a:t>.</a:t>
            </a:r>
            <a:endParaRPr lang="en-US" sz="1600" b="1" i="0" dirty="0">
              <a:effectLst/>
              <a:latin typeface="Times New Roman" panose="02020603050405020304" pitchFamily="18" charset="0"/>
              <a:cs typeface="Times New Roman" panose="02020603050405020304" pitchFamily="18" charset="0"/>
            </a:endParaRPr>
          </a:p>
          <a:p>
            <a:pPr marL="0" indent="0">
              <a:buNone/>
            </a:pPr>
            <a:endParaRPr lang="en-IN" sz="1800" b="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49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63A97-DD8D-4015-9F47-3AB89C51549C}"/>
              </a:ext>
            </a:extLst>
          </p:cNvPr>
          <p:cNvSpPr>
            <a:spLocks noGrp="1"/>
          </p:cNvSpPr>
          <p:nvPr>
            <p:ph idx="1"/>
          </p:nvPr>
        </p:nvSpPr>
        <p:spPr>
          <a:xfrm>
            <a:off x="206928" y="1644880"/>
            <a:ext cx="11778143" cy="6082018"/>
          </a:xfrm>
        </p:spPr>
        <p:txBody>
          <a:bodyPr>
            <a:normAutofit/>
          </a:bodyPr>
          <a:lstStyle/>
          <a:p>
            <a:r>
              <a:rPr lang="en-US" sz="1800" b="1" i="0" dirty="0">
                <a:effectLst/>
                <a:latin typeface="Times New Roman" panose="02020603050405020304" pitchFamily="18" charset="0"/>
                <a:cs typeface="Times New Roman" panose="02020603050405020304" pitchFamily="18" charset="0"/>
              </a:rPr>
              <a:t>Data Preprocessing</a:t>
            </a:r>
            <a:r>
              <a:rPr lang="en-US" sz="1800" b="1" dirty="0">
                <a:effectLst/>
                <a:latin typeface="Times New Roman" panose="02020603050405020304" pitchFamily="18" charset="0"/>
                <a:cs typeface="Times New Roman" panose="02020603050405020304" pitchFamily="18" charset="0"/>
              </a:rPr>
              <a:t>:</a:t>
            </a:r>
            <a:r>
              <a:rPr lang="en-US" sz="1800" b="1"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Data preprocessing is most important process. Mostly healthcare related data contains missing value and other impurities that can cause effectiveness of data. To improve quality and effectiveness obtained after mining process, Data preprocessing is done. To use Machine Learning Techniques on the dataset effectively this process is essential for accurate result and successful prediction. Fro</a:t>
            </a:r>
            <a:r>
              <a:rPr lang="en-US" sz="1600" dirty="0">
                <a:effectLst/>
                <a:latin typeface="Times New Roman" panose="02020603050405020304" pitchFamily="18" charset="0"/>
                <a:cs typeface="Times New Roman" panose="02020603050405020304" pitchFamily="18" charset="0"/>
              </a:rPr>
              <a:t>m Diabetes dataset we need to perform pre processing in two steps.</a:t>
            </a:r>
          </a:p>
          <a:p>
            <a:r>
              <a:rPr lang="en-US" sz="1600" b="0" i="0" dirty="0">
                <a:effectLst/>
                <a:latin typeface="Times New Roman" panose="02020603050405020304" pitchFamily="18" charset="0"/>
                <a:cs typeface="Times New Roman" panose="02020603050405020304" pitchFamily="18" charset="0"/>
              </a:rPr>
              <a:t>Missing Values removal: Remove all the instances that have zero (0) as worth. Having zero as worth is not possible. Therefore this instance is eliminated. Through eliminating irrelevant features/instances we make feature subset and this process is called features subset selection, which reduces dimensionality of data and help to work faster.</a:t>
            </a:r>
            <a:r>
              <a:rPr lang="en-US" sz="1600" b="0" i="0" dirty="0">
                <a:solidFill>
                  <a:srgbClr val="000000"/>
                </a:solidFill>
                <a:effectLst/>
                <a:latin typeface="Times New Roman" panose="02020603050405020304" pitchFamily="18" charset="0"/>
                <a:cs typeface="Times New Roman" panose="02020603050405020304" pitchFamily="18" charset="0"/>
              </a:rPr>
              <a:t>.</a:t>
            </a:r>
          </a:p>
          <a:p>
            <a:r>
              <a:rPr lang="en-US" sz="1600" b="0" i="0" dirty="0">
                <a:effectLst/>
                <a:latin typeface="Times New Roman" panose="02020603050405020304" pitchFamily="18" charset="0"/>
                <a:cs typeface="Times New Roman" panose="02020603050405020304" pitchFamily="18" charset="0"/>
              </a:rPr>
              <a:t>Splitting of data: After cleaning the data, data is normalized in training and testing the model. When data is spitted then we train algorithm on the training data set and keep test data set aside. This training process will produce the training model based on logic and algorithms and values of the feature in training data. Basically aim of normalization is to bring all the attributes under same scale.</a:t>
            </a:r>
          </a:p>
          <a:p>
            <a:r>
              <a:rPr lang="en-US" sz="1800" b="1" i="0" dirty="0">
                <a:effectLst/>
                <a:latin typeface="Times New Roman" panose="02020603050405020304" pitchFamily="18" charset="0"/>
                <a:cs typeface="Times New Roman" panose="02020603050405020304" pitchFamily="18" charset="0"/>
              </a:rPr>
              <a:t>Apply Machine Learning: </a:t>
            </a:r>
            <a:r>
              <a:rPr lang="en-US" sz="1600" b="0" i="0" dirty="0">
                <a:effectLst/>
                <a:latin typeface="Times New Roman" panose="02020603050405020304" pitchFamily="18" charset="0"/>
                <a:cs typeface="Times New Roman" panose="02020603050405020304" pitchFamily="18" charset="0"/>
              </a:rPr>
              <a:t>When data has been ready we apply Machine Learning Technique. We use different classification and ensemble techniques, to predict diabetes. The methods applied on Pima Indians diabetes dataset. Main objective to apply Machine Learning Techniques to analyze the performance of these methods and find accuracy of them, and also been able to figure out the responsible/important feature which play a major role in prediction.</a:t>
            </a:r>
          </a:p>
          <a:p>
            <a:endParaRPr lang="en-US" sz="1800"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51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6EDB2-8018-41BC-B953-53CA6C7D819F}"/>
              </a:ext>
            </a:extLst>
          </p:cNvPr>
          <p:cNvSpPr>
            <a:spLocks noGrp="1"/>
          </p:cNvSpPr>
          <p:nvPr>
            <p:ph idx="1"/>
          </p:nvPr>
        </p:nvSpPr>
        <p:spPr>
          <a:xfrm>
            <a:off x="0" y="2393753"/>
            <a:ext cx="11753581" cy="6368428"/>
          </a:xfrm>
        </p:spPr>
        <p:txBody>
          <a:bodyPr>
            <a:normAutofit/>
          </a:bodyPr>
          <a:lstStyle/>
          <a:p>
            <a:r>
              <a:rPr lang="en-IN" sz="2400" dirty="0">
                <a:latin typeface="Times New Roman" panose="02020603050405020304" pitchFamily="18" charset="0"/>
                <a:cs typeface="Times New Roman" panose="02020603050405020304" pitchFamily="18" charset="0"/>
              </a:rPr>
              <a:t>ALGORITHM:</a:t>
            </a:r>
          </a:p>
          <a:p>
            <a:r>
              <a:rPr lang="en-IN" b="1" dirty="0">
                <a:latin typeface="Times New Roman" panose="02020603050405020304" pitchFamily="18" charset="0"/>
                <a:cs typeface="Times New Roman" panose="02020603050405020304" pitchFamily="18" charset="0"/>
              </a:rPr>
              <a:t>LOGISTIC  REGRESSION(LR):</a:t>
            </a:r>
          </a:p>
          <a:p>
            <a:pPr algn="just"/>
            <a:r>
              <a:rPr lang="en-US" sz="1600" b="0" i="0" dirty="0">
                <a:effectLst/>
                <a:latin typeface="Times New Roman" panose="02020603050405020304" pitchFamily="18" charset="0"/>
                <a:cs typeface="Times New Roman" panose="02020603050405020304" pitchFamily="18" charset="0"/>
              </a:rPr>
              <a:t>Logistic regression is also a supervised learning classification algorithm. It is used to estimate the probability of a binary response based on one or more predictors. It classify the data in binary form means only in 0 and 1 which refer case to classify patient that is positive or negative for diabetes.</a:t>
            </a:r>
          </a:p>
          <a:p>
            <a:pPr algn="just"/>
            <a:r>
              <a:rPr lang="en-US" sz="1600" b="0" i="0" dirty="0">
                <a:effectLst/>
                <a:latin typeface="Times New Roman" panose="02020603050405020304" pitchFamily="18" charset="0"/>
                <a:cs typeface="Times New Roman" panose="02020603050405020304" pitchFamily="18" charset="0"/>
              </a:rPr>
              <a:t>Main aim of logistic regression is to best fit which is responsible for describing the relationship between target and predictor variable. Logistic regression is a based on Linear regression model. Logistic regression model uses sigmoid function to predict probability of positive and negative class.</a:t>
            </a:r>
          </a:p>
          <a:p>
            <a:pPr algn="just"/>
            <a:r>
              <a:rPr lang="en-US" b="1" dirty="0">
                <a:effectLst/>
                <a:latin typeface="Times New Roman" panose="02020603050405020304" pitchFamily="18" charset="0"/>
                <a:cs typeface="Times New Roman" panose="02020603050405020304" pitchFamily="18" charset="0"/>
              </a:rPr>
              <a:t>SUPPORT VECTOR MACHINE(SVM):</a:t>
            </a:r>
          </a:p>
          <a:p>
            <a:pPr algn="just"/>
            <a:r>
              <a:rPr lang="en-US" sz="1600" b="0" i="0" dirty="0">
                <a:effectLst/>
                <a:latin typeface="Times New Roman" panose="02020603050405020304" pitchFamily="18" charset="0"/>
                <a:cs typeface="Times New Roman" panose="02020603050405020304" pitchFamily="18" charset="0"/>
              </a:rPr>
              <a:t>Support Vector Machine also known as svm is a supervised machine learning algorithm. Svm is most popular classification technique. Svm creates a hyperplane that separate two classes. It can create a hyperplane or set of hyperplane in high dimensional space. This hyper plane can be used for classification or regression.</a:t>
            </a:r>
          </a:p>
          <a:p>
            <a:pPr algn="just"/>
            <a:r>
              <a:rPr lang="en-US" sz="1600" b="0" i="0" dirty="0">
                <a:effectLst/>
                <a:latin typeface="Times New Roman" panose="02020603050405020304" pitchFamily="18" charset="0"/>
                <a:cs typeface="Times New Roman" panose="02020603050405020304" pitchFamily="18" charset="0"/>
              </a:rPr>
              <a:t>Svm differentiates instances in specific classes and can also classify the entities which are not supported by data. Separation is done by through hyperplane performs the separation to the closest training point of any class.</a:t>
            </a:r>
            <a:endParaRPr lang="en-US" sz="1600" b="1" dirty="0">
              <a:effectLst/>
              <a:latin typeface="Times New Roman" panose="02020603050405020304" pitchFamily="18" charset="0"/>
              <a:cs typeface="Times New Roman" panose="02020603050405020304" pitchFamily="18" charset="0"/>
            </a:endParaRPr>
          </a:p>
          <a:p>
            <a:pPr algn="just"/>
            <a:endParaRPr lang="en-US" b="1" i="0" dirty="0">
              <a:effectLst/>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05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88D89-B5B5-4679-B371-2517D43CDE54}"/>
              </a:ext>
            </a:extLst>
          </p:cNvPr>
          <p:cNvSpPr>
            <a:spLocks noGrp="1"/>
          </p:cNvSpPr>
          <p:nvPr>
            <p:ph idx="1"/>
          </p:nvPr>
        </p:nvSpPr>
        <p:spPr>
          <a:xfrm>
            <a:off x="71667" y="1531909"/>
            <a:ext cx="11744587" cy="6174297"/>
          </a:xfrm>
        </p:spPr>
        <p:txBody>
          <a:bodyPr>
            <a:normAutofit/>
          </a:bodyPr>
          <a:lstStyle/>
          <a:p>
            <a:r>
              <a:rPr lang="en-US" b="1" i="0" dirty="0">
                <a:effectLst/>
                <a:latin typeface="Times New Roman" panose="02020603050405020304" pitchFamily="18" charset="0"/>
                <a:cs typeface="Times New Roman" panose="02020603050405020304" pitchFamily="18" charset="0"/>
              </a:rPr>
              <a:t>K NEAREST NEIGHBOUR(KNN):</a:t>
            </a:r>
          </a:p>
          <a:p>
            <a:r>
              <a:rPr lang="en-US" sz="1600" b="0" i="0" dirty="0">
                <a:effectLst/>
                <a:latin typeface="Times New Roman" panose="02020603050405020304" pitchFamily="18" charset="0"/>
                <a:cs typeface="Times New Roman" panose="02020603050405020304" pitchFamily="18" charset="0"/>
              </a:rPr>
              <a:t>KNN is also a supervised machine learning algorithm. KNN helps to solve both the classification and regression problems. KNN is lazy prediction technique. KNN assumes that similar things are near to each other. Many times data points which are similar are very near to each other.</a:t>
            </a:r>
          </a:p>
          <a:p>
            <a:r>
              <a:rPr lang="en-US" sz="1600" b="0" i="0" dirty="0">
                <a:effectLst/>
                <a:latin typeface="Times New Roman" panose="02020603050405020304" pitchFamily="18" charset="0"/>
                <a:cs typeface="Times New Roman" panose="02020603050405020304" pitchFamily="18" charset="0"/>
              </a:rPr>
              <a:t>KNN helps to group new work based on similarity measure. KNN algorithm record all the records and classify them according to their similarity measure. For finding the distance between the points uses tree like structure. </a:t>
            </a:r>
          </a:p>
          <a:p>
            <a:r>
              <a:rPr lang="en-US" sz="1600" b="0" i="0" dirty="0">
                <a:effectLst/>
                <a:latin typeface="Times New Roman" panose="02020603050405020304" pitchFamily="18" charset="0"/>
                <a:cs typeface="Times New Roman" panose="02020603050405020304" pitchFamily="18" charset="0"/>
              </a:rPr>
              <a:t>To make a prediction for a new data point, the algorithm finds the closest data points in the training data set its nearest neighbors.</a:t>
            </a:r>
          </a:p>
          <a:p>
            <a:r>
              <a:rPr lang="en-US" b="1" dirty="0">
                <a:effectLst/>
                <a:latin typeface="Times New Roman" panose="02020603050405020304" pitchFamily="18" charset="0"/>
                <a:cs typeface="Times New Roman" panose="02020603050405020304" pitchFamily="18" charset="0"/>
              </a:rPr>
              <a:t>RANDOM FOREST(RN):</a:t>
            </a:r>
          </a:p>
          <a:p>
            <a:r>
              <a:rPr lang="en-US" sz="1600" b="0" i="0" dirty="0">
                <a:effectLst/>
                <a:latin typeface="Times New Roman" panose="02020603050405020304" pitchFamily="18" charset="0"/>
                <a:cs typeface="Times New Roman" panose="02020603050405020304" pitchFamily="18" charset="0"/>
              </a:rPr>
              <a:t>Random Forest It is type of ensemble learning method and also used for classification and regression tasks. The accuracy it gives is grater then compared to other models. This method can easily handle large datasets. Random Forest is developed by Leo Bremen. It is popular ensemble Learning Method.</a:t>
            </a:r>
          </a:p>
          <a:p>
            <a:r>
              <a:rPr lang="en-US" sz="1600" b="0" i="0" dirty="0">
                <a:effectLst/>
                <a:latin typeface="Times New Roman" panose="02020603050405020304" pitchFamily="18" charset="0"/>
                <a:cs typeface="Times New Roman" panose="02020603050405020304" pitchFamily="18" charset="0"/>
              </a:rPr>
              <a:t>Random Forest Improve Performance of Decision Tree by reducing variance. It operates by constructing a multitude of decision trees at training time and outputs the class that is the mode of the classes or classification or mean prediction (regression) of the individual trees.</a:t>
            </a:r>
            <a:endParaRPr lang="en-US" sz="1600" b="1" i="0"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22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808DA-39A6-46DB-B4E8-C9B9755B6A0C}"/>
              </a:ext>
            </a:extLst>
          </p:cNvPr>
          <p:cNvSpPr>
            <a:spLocks noGrp="1"/>
          </p:cNvSpPr>
          <p:nvPr>
            <p:ph idx="1"/>
          </p:nvPr>
        </p:nvSpPr>
        <p:spPr>
          <a:xfrm>
            <a:off x="61999" y="1137068"/>
            <a:ext cx="11727809" cy="6274964"/>
          </a:xfrm>
        </p:spPr>
        <p:txBody>
          <a:bodyPr/>
          <a:lstStyle/>
          <a:p>
            <a:r>
              <a:rPr lang="en-IN" b="1" dirty="0">
                <a:latin typeface="Times New Roman" panose="02020603050405020304" pitchFamily="18" charset="0"/>
                <a:cs typeface="Times New Roman" panose="02020603050405020304" pitchFamily="18" charset="0"/>
              </a:rPr>
              <a:t>NAVIES BAYES(NB):</a:t>
            </a:r>
          </a:p>
          <a:p>
            <a:r>
              <a:rPr lang="en-US" sz="1600" b="0" i="0" dirty="0">
                <a:effectLst/>
                <a:latin typeface="Times New Roman" panose="02020603050405020304" pitchFamily="18" charset="0"/>
                <a:cs typeface="Times New Roman" panose="02020603050405020304" pitchFamily="18" charset="0"/>
              </a:rPr>
              <a:t>Naive Bayes algorithm is a supervised learning algorithm, which is based on </a:t>
            </a:r>
            <a:r>
              <a:rPr lang="en-US" sz="1600" i="0" dirty="0">
                <a:effectLst/>
                <a:latin typeface="Times New Roman" panose="02020603050405020304" pitchFamily="18" charset="0"/>
                <a:cs typeface="Times New Roman" panose="02020603050405020304" pitchFamily="18" charset="0"/>
              </a:rPr>
              <a:t>Bayes theorem </a:t>
            </a:r>
            <a:r>
              <a:rPr lang="en-US" sz="1600" b="0" i="0" dirty="0">
                <a:effectLst/>
                <a:latin typeface="Times New Roman" panose="02020603050405020304" pitchFamily="18" charset="0"/>
                <a:cs typeface="Times New Roman" panose="02020603050405020304" pitchFamily="18" charset="0"/>
              </a:rPr>
              <a:t>and used for solving classification problems. It is mainly used in </a:t>
            </a:r>
            <a:r>
              <a:rPr lang="en-US" sz="1600" b="0" dirty="0">
                <a:effectLst/>
                <a:latin typeface="Times New Roman" panose="02020603050405020304" pitchFamily="18" charset="0"/>
                <a:cs typeface="Times New Roman" panose="02020603050405020304" pitchFamily="18" charset="0"/>
              </a:rPr>
              <a:t>text</a:t>
            </a:r>
            <a:r>
              <a:rPr lang="en-US" sz="1600" b="0" i="1" dirty="0">
                <a:effectLst/>
                <a:latin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cs typeface="Times New Roman" panose="02020603050405020304" pitchFamily="18" charset="0"/>
              </a:rPr>
              <a:t>classification</a:t>
            </a:r>
            <a:r>
              <a:rPr lang="en-US" sz="1600" b="0" i="0" dirty="0">
                <a:effectLst/>
                <a:latin typeface="Times New Roman" panose="02020603050405020304" pitchFamily="18" charset="0"/>
                <a:cs typeface="Times New Roman" panose="02020603050405020304" pitchFamily="18" charset="0"/>
              </a:rPr>
              <a:t> that includes a high-dimensional training dataset.</a:t>
            </a:r>
          </a:p>
          <a:p>
            <a:r>
              <a:rPr lang="en-US" sz="1600" b="0" i="0" dirty="0">
                <a:effectLst/>
                <a:latin typeface="Times New Roman" panose="02020603050405020304" pitchFamily="18" charset="0"/>
                <a:cs typeface="Times New Roman" panose="02020603050405020304" pitchFamily="18" charset="0"/>
              </a:rPr>
              <a:t>Naive Bayes Classifier is one of the simple and most effective Classification algorithms which helps in building the fast machine learning models that can make quick predictions. </a:t>
            </a:r>
          </a:p>
          <a:p>
            <a:r>
              <a:rPr lang="en-US" sz="1600" i="0" dirty="0">
                <a:effectLst/>
                <a:latin typeface="Times New Roman" panose="02020603050405020304" pitchFamily="18" charset="0"/>
                <a:cs typeface="Times New Roman" panose="02020603050405020304" pitchFamily="18" charset="0"/>
              </a:rPr>
              <a:t>It is a probabilistic classifier, which means it predicts on the basis of the probability of an object.</a:t>
            </a:r>
            <a:endParaRPr lang="en-US" sz="160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GRADIENT BOOSTING(GB):</a:t>
            </a:r>
          </a:p>
          <a:p>
            <a:r>
              <a:rPr lang="en-US" sz="1600" b="0" i="0" dirty="0">
                <a:effectLst/>
                <a:latin typeface="Times New Roman" panose="02020603050405020304" pitchFamily="18" charset="0"/>
                <a:cs typeface="Times New Roman" panose="02020603050405020304" pitchFamily="18" charset="0"/>
              </a:rPr>
              <a:t>Gradient Boosting is most powerful ensemble technique used for prediction and it is a classification technique. It combine week learner together to make strong learner models for prediction.</a:t>
            </a:r>
          </a:p>
          <a:p>
            <a:r>
              <a:rPr lang="en-US" sz="1600" b="0" i="0" dirty="0">
                <a:effectLst/>
                <a:latin typeface="Times New Roman" panose="02020603050405020304" pitchFamily="18" charset="0"/>
                <a:cs typeface="Times New Roman" panose="02020603050405020304" pitchFamily="18" charset="0"/>
              </a:rPr>
              <a:t>It uses Decision Tree model. it classify complex data sets and it is very effective and popular method. In gradient boosting model performance improve over iterations.</a:t>
            </a:r>
          </a:p>
          <a:p>
            <a:pPr marL="0" indent="0">
              <a:buNone/>
            </a:pPr>
            <a:endParaRPr lang="en-US" sz="1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557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469</TotalTime>
  <Words>1654</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system-ui</vt:lpstr>
      <vt:lpstr>Times New Roman</vt:lpstr>
      <vt:lpstr>Verdana</vt:lpstr>
      <vt:lpstr>Wingdings 2</vt:lpstr>
      <vt:lpstr>Quotable</vt:lpstr>
      <vt:lpstr>DIABETES PREDICTION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dc:title>
  <dc:creator>Rishi Thati</dc:creator>
  <cp:lastModifiedBy>Rishi Thati</cp:lastModifiedBy>
  <cp:revision>7</cp:revision>
  <dcterms:created xsi:type="dcterms:W3CDTF">2021-09-17T09:17:43Z</dcterms:created>
  <dcterms:modified xsi:type="dcterms:W3CDTF">2021-09-22T15:25:15Z</dcterms:modified>
</cp:coreProperties>
</file>