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exto e Título Vertical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jp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03.png"/><Relationship Id="rId5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</a:t>
            </a:r>
            <a:r>
              <a:rPr lang="pt-BR"/>
              <a:t>c</a:t>
            </a:r>
            <a:r>
              <a:rPr b="0" i="0" lang="pt-B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urso de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Arduino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Tensão e corrente para LEDs</a:t>
            </a:r>
          </a:p>
        </p:txBody>
      </p:sp>
      <p:pic>
        <p:nvPicPr>
          <p:cNvPr id="144" name="Shape 1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093" y="1363323"/>
            <a:ext cx="10879813" cy="303450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6096000" y="4763514"/>
            <a:ext cx="3588327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1244075" y="4711950"/>
            <a:ext cx="89574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R = (Vf - Vl)/il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2105891" y="1030142"/>
            <a:ext cx="7072746" cy="3652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Fazer dois LEDs piscarem de modos diferentes no mesmo momento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isLeds_bb.png"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600" y="182562"/>
            <a:ext cx="7815497" cy="649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Shape 16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2426" y="57646"/>
            <a:ext cx="5386143" cy="6612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838199" y="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DigitalRead e monitor serial</a:t>
            </a:r>
          </a:p>
        </p:txBody>
      </p:sp>
      <p:pic>
        <p:nvPicPr>
          <p:cNvPr id="170" name="Shape 17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4653" y="1068183"/>
            <a:ext cx="4743346" cy="5789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ntradas-e-Saídas-digitais-Arduino-pull-up-pull-down.jpg"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074" y="589775"/>
            <a:ext cx="8999849" cy="53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tn_bb.png"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500" y="0"/>
            <a:ext cx="8254997" cy="685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089564" y="863888"/>
            <a:ext cx="6061361" cy="2904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Deixar LED ligado ao pressionar o botão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ushButton_bb.png"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500" y="0"/>
            <a:ext cx="8254997" cy="685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Shape 20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7571" y="215771"/>
            <a:ext cx="5196855" cy="634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Shape 9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5563" y="365125"/>
            <a:ext cx="6594763" cy="545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1022853" y="1873387"/>
            <a:ext cx="953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38861" y="4237137"/>
            <a:ext cx="2367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7V a 12V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698225" y="22001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Ligar e desligar com botão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Corrente</a:t>
            </a:r>
          </a:p>
        </p:txBody>
      </p:sp>
      <p:pic>
        <p:nvPicPr>
          <p:cNvPr id="99" name="Shape 9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691" y="1978186"/>
            <a:ext cx="5382079" cy="391268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7602185" y="1978186"/>
            <a:ext cx="3107377" cy="6705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pt-BR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7602185" y="3128114"/>
            <a:ext cx="3107377" cy="7344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Tensão</a:t>
            </a:r>
          </a:p>
        </p:txBody>
      </p:sp>
      <p:pic>
        <p:nvPicPr>
          <p:cNvPr id="107" name="Shape 10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6146" y="2083247"/>
            <a:ext cx="7519050" cy="2672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Resistência</a:t>
            </a:r>
          </a:p>
        </p:txBody>
      </p:sp>
      <p:pic>
        <p:nvPicPr>
          <p:cNvPr id="113" name="Shape 1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12" y="2080214"/>
            <a:ext cx="9876375" cy="2651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824345" y="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 para Arduino</a:t>
            </a:r>
          </a:p>
        </p:txBody>
      </p:sp>
      <p:pic>
        <p:nvPicPr>
          <p:cNvPr id="119" name="Shape 1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6325" y="1124887"/>
            <a:ext cx="4528271" cy="5519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Entradas e saídas digitais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pinMode(pino, modo);	 modo = INPUT, INPUT_PULLUP ou OUTPUT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digitalWrite(pino, valor);		valor = HIGH ou LOW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digitalRead(pino);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838200" y="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Blink</a:t>
            </a:r>
          </a:p>
        </p:txBody>
      </p:sp>
      <p:pic>
        <p:nvPicPr>
          <p:cNvPr descr="blink_bb.pn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125" y="1325562"/>
            <a:ext cx="6292526" cy="5227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1874" y="544273"/>
            <a:ext cx="5967000" cy="61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