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4"/>
    <p:restoredTop sz="94670"/>
  </p:normalViewPr>
  <p:slideViewPr>
    <p:cSldViewPr snapToGrid="0">
      <p:cViewPr>
        <p:scale>
          <a:sx n="78" d="100"/>
          <a:sy n="78" d="100"/>
        </p:scale>
        <p:origin x="2032" y="1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ata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scikit-learn.org/" TargetMode="External"/><Relationship Id="rId7" Type="http://schemas.openxmlformats.org/officeDocument/2006/relationships/image" Target="../media/image31.svg"/><Relationship Id="rId2" Type="http://schemas.openxmlformats.org/officeDocument/2006/relationships/hyperlink" Target="https://www.tensorflow.org/" TargetMode="External"/><Relationship Id="rId1" Type="http://schemas.openxmlformats.org/officeDocument/2006/relationships/hyperlink" Target="https://www.kaggle.com/datasets/mukeshmanral/graduates-admission-prediction" TargetMode="Externa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 Id="rId9" Type="http://schemas.openxmlformats.org/officeDocument/2006/relationships/image" Target="../media/image3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hyperlink" Target="https://www.kaggle.com/datasets/mukeshmanral/graduates-admission-prediction" TargetMode="External"/><Relationship Id="rId7" Type="http://schemas.openxmlformats.org/officeDocument/2006/relationships/image" Target="../media/image32.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hyperlink" Target="https://www.tensorflow.org/" TargetMode="External"/><Relationship Id="rId5" Type="http://schemas.openxmlformats.org/officeDocument/2006/relationships/image" Target="../media/image31.svg"/><Relationship Id="rId4" Type="http://schemas.openxmlformats.org/officeDocument/2006/relationships/image" Target="../media/image30.png"/><Relationship Id="rId9" Type="http://schemas.openxmlformats.org/officeDocument/2006/relationships/hyperlink" Target="https://scikit-learn.org/"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746BB8-CA4F-4212-9205-9B03D169A491}" type="doc">
      <dgm:prSet loTypeId="urn:microsoft.com/office/officeart/2016/7/layout/RepeatingBendingProcessNew" loCatId="process" qsTypeId="urn:microsoft.com/office/officeart/2005/8/quickstyle/simple2" qsCatId="simple" csTypeId="urn:microsoft.com/office/officeart/2005/8/colors/colorful1" csCatId="colorful"/>
      <dgm:spPr/>
      <dgm:t>
        <a:bodyPr/>
        <a:lstStyle/>
        <a:p>
          <a:endParaRPr lang="en-US"/>
        </a:p>
      </dgm:t>
    </dgm:pt>
    <dgm:pt modelId="{DE1EDAEF-C61A-40BF-AFD0-4B14E58ECC7D}">
      <dgm:prSet/>
      <dgm:spPr/>
      <dgm:t>
        <a:bodyPr/>
        <a:lstStyle/>
        <a:p>
          <a:r>
            <a:rPr lang="en-US" b="1"/>
            <a:t>Data Description</a:t>
          </a:r>
          <a:endParaRPr lang="en-US"/>
        </a:p>
      </dgm:t>
    </dgm:pt>
    <dgm:pt modelId="{3512FE6D-3A70-47FC-AA2A-5DED9C98BD20}" type="parTrans" cxnId="{20B0807F-1162-4A97-BCB7-3D1948DD5D17}">
      <dgm:prSet/>
      <dgm:spPr/>
      <dgm:t>
        <a:bodyPr/>
        <a:lstStyle/>
        <a:p>
          <a:endParaRPr lang="en-US"/>
        </a:p>
      </dgm:t>
    </dgm:pt>
    <dgm:pt modelId="{CA0CD85A-8B83-4BC3-9847-CA9BA25FE892}" type="sibTrans" cxnId="{20B0807F-1162-4A97-BCB7-3D1948DD5D17}">
      <dgm:prSet/>
      <dgm:spPr/>
      <dgm:t>
        <a:bodyPr/>
        <a:lstStyle/>
        <a:p>
          <a:endParaRPr lang="en-US"/>
        </a:p>
      </dgm:t>
    </dgm:pt>
    <dgm:pt modelId="{2AB346BB-77A8-4C03-84DC-D4CE2C3D1F98}">
      <dgm:prSet/>
      <dgm:spPr/>
      <dgm:t>
        <a:bodyPr/>
        <a:lstStyle/>
        <a:p>
          <a:r>
            <a:rPr lang="en-US"/>
            <a:t>The dataset consists of tabular data with features such as:</a:t>
          </a:r>
        </a:p>
      </dgm:t>
    </dgm:pt>
    <dgm:pt modelId="{5236232A-C1BB-4F86-B6F5-5C132203C413}" type="parTrans" cxnId="{76CD5BEE-5A5E-4187-8866-DB2D30161EC2}">
      <dgm:prSet/>
      <dgm:spPr/>
      <dgm:t>
        <a:bodyPr/>
        <a:lstStyle/>
        <a:p>
          <a:endParaRPr lang="en-US"/>
        </a:p>
      </dgm:t>
    </dgm:pt>
    <dgm:pt modelId="{8B97FDCF-39AB-45F1-A31B-ED2558B364A6}" type="sibTrans" cxnId="{76CD5BEE-5A5E-4187-8866-DB2D30161EC2}">
      <dgm:prSet/>
      <dgm:spPr/>
      <dgm:t>
        <a:bodyPr/>
        <a:lstStyle/>
        <a:p>
          <a:endParaRPr lang="en-US"/>
        </a:p>
      </dgm:t>
    </dgm:pt>
    <dgm:pt modelId="{3CC50613-0ACD-4E1F-881E-2BB339898E96}">
      <dgm:prSet/>
      <dgm:spPr/>
      <dgm:t>
        <a:bodyPr/>
        <a:lstStyle/>
        <a:p>
          <a:r>
            <a:rPr lang="en-US"/>
            <a:t>GRE Score</a:t>
          </a:r>
        </a:p>
      </dgm:t>
    </dgm:pt>
    <dgm:pt modelId="{A8AFAE44-907A-4C7B-A1D5-8ECBE16FF858}" type="parTrans" cxnId="{15BA8824-35AF-403C-A910-CEAF23D40AE7}">
      <dgm:prSet/>
      <dgm:spPr/>
      <dgm:t>
        <a:bodyPr/>
        <a:lstStyle/>
        <a:p>
          <a:endParaRPr lang="en-US"/>
        </a:p>
      </dgm:t>
    </dgm:pt>
    <dgm:pt modelId="{4E75DB63-94E4-4DEE-A18B-58AF622AD160}" type="sibTrans" cxnId="{15BA8824-35AF-403C-A910-CEAF23D40AE7}">
      <dgm:prSet/>
      <dgm:spPr/>
      <dgm:t>
        <a:bodyPr/>
        <a:lstStyle/>
        <a:p>
          <a:endParaRPr lang="en-US"/>
        </a:p>
      </dgm:t>
    </dgm:pt>
    <dgm:pt modelId="{3F47722C-8CC3-4E08-9BA4-5952EFFCF285}">
      <dgm:prSet/>
      <dgm:spPr/>
      <dgm:t>
        <a:bodyPr/>
        <a:lstStyle/>
        <a:p>
          <a:r>
            <a:rPr lang="en-US"/>
            <a:t>TOEFL Score</a:t>
          </a:r>
        </a:p>
      </dgm:t>
    </dgm:pt>
    <dgm:pt modelId="{3B8FA652-A15D-464F-81E0-805085167F24}" type="parTrans" cxnId="{62B9EDFA-86C2-4DBB-B7EF-A33B59F46B70}">
      <dgm:prSet/>
      <dgm:spPr/>
      <dgm:t>
        <a:bodyPr/>
        <a:lstStyle/>
        <a:p>
          <a:endParaRPr lang="en-US"/>
        </a:p>
      </dgm:t>
    </dgm:pt>
    <dgm:pt modelId="{B4ED6A7D-DE49-45D6-8016-3C2E1DED9BD4}" type="sibTrans" cxnId="{62B9EDFA-86C2-4DBB-B7EF-A33B59F46B70}">
      <dgm:prSet/>
      <dgm:spPr/>
      <dgm:t>
        <a:bodyPr/>
        <a:lstStyle/>
        <a:p>
          <a:endParaRPr lang="en-US"/>
        </a:p>
      </dgm:t>
    </dgm:pt>
    <dgm:pt modelId="{B408157B-7162-49A5-9953-DE240DCDA1E1}">
      <dgm:prSet/>
      <dgm:spPr/>
      <dgm:t>
        <a:bodyPr/>
        <a:lstStyle/>
        <a:p>
          <a:r>
            <a:rPr lang="en-US"/>
            <a:t>University Rating</a:t>
          </a:r>
        </a:p>
      </dgm:t>
    </dgm:pt>
    <dgm:pt modelId="{E374C0B4-9292-4C69-BDB4-AEF9A27E92E8}" type="parTrans" cxnId="{4929E8F2-9338-4644-8830-F0CDD6566AD3}">
      <dgm:prSet/>
      <dgm:spPr/>
      <dgm:t>
        <a:bodyPr/>
        <a:lstStyle/>
        <a:p>
          <a:endParaRPr lang="en-US"/>
        </a:p>
      </dgm:t>
    </dgm:pt>
    <dgm:pt modelId="{3F5D51A8-1D23-4028-B3E1-59376B6D3152}" type="sibTrans" cxnId="{4929E8F2-9338-4644-8830-F0CDD6566AD3}">
      <dgm:prSet/>
      <dgm:spPr/>
      <dgm:t>
        <a:bodyPr/>
        <a:lstStyle/>
        <a:p>
          <a:endParaRPr lang="en-US"/>
        </a:p>
      </dgm:t>
    </dgm:pt>
    <dgm:pt modelId="{FB0D0FD6-E33F-4C55-99B3-68DC3AAC1160}">
      <dgm:prSet/>
      <dgm:spPr/>
      <dgm:t>
        <a:bodyPr/>
        <a:lstStyle/>
        <a:p>
          <a:r>
            <a:rPr lang="en-US"/>
            <a:t>Statement of Purpose (SOP) Strength</a:t>
          </a:r>
        </a:p>
      </dgm:t>
    </dgm:pt>
    <dgm:pt modelId="{B04BE103-4418-43C0-8AB4-5DFE8170FA49}" type="parTrans" cxnId="{904523D6-96FA-4478-95AD-879E4D620225}">
      <dgm:prSet/>
      <dgm:spPr/>
      <dgm:t>
        <a:bodyPr/>
        <a:lstStyle/>
        <a:p>
          <a:endParaRPr lang="en-US"/>
        </a:p>
      </dgm:t>
    </dgm:pt>
    <dgm:pt modelId="{DEA60007-9E58-470B-B833-46E65C4C8342}" type="sibTrans" cxnId="{904523D6-96FA-4478-95AD-879E4D620225}">
      <dgm:prSet/>
      <dgm:spPr/>
      <dgm:t>
        <a:bodyPr/>
        <a:lstStyle/>
        <a:p>
          <a:endParaRPr lang="en-US"/>
        </a:p>
      </dgm:t>
    </dgm:pt>
    <dgm:pt modelId="{AD9195E6-EE09-43A3-9587-7E1C99095F9E}">
      <dgm:prSet/>
      <dgm:spPr/>
      <dgm:t>
        <a:bodyPr/>
        <a:lstStyle/>
        <a:p>
          <a:r>
            <a:rPr lang="en-US"/>
            <a:t>Letter of Recommendation (LOR) Strength</a:t>
          </a:r>
        </a:p>
      </dgm:t>
    </dgm:pt>
    <dgm:pt modelId="{FDE948D9-6D83-48FF-A04D-80907663A771}" type="parTrans" cxnId="{E2F46C01-60D4-489F-85A7-CF8DF8C86774}">
      <dgm:prSet/>
      <dgm:spPr/>
      <dgm:t>
        <a:bodyPr/>
        <a:lstStyle/>
        <a:p>
          <a:endParaRPr lang="en-US"/>
        </a:p>
      </dgm:t>
    </dgm:pt>
    <dgm:pt modelId="{D8340CC9-D2BA-4677-8F75-4238A68229FD}" type="sibTrans" cxnId="{E2F46C01-60D4-489F-85A7-CF8DF8C86774}">
      <dgm:prSet/>
      <dgm:spPr/>
      <dgm:t>
        <a:bodyPr/>
        <a:lstStyle/>
        <a:p>
          <a:endParaRPr lang="en-US"/>
        </a:p>
      </dgm:t>
    </dgm:pt>
    <dgm:pt modelId="{E18A2EFB-8230-470D-9F66-FC5A8324406F}">
      <dgm:prSet/>
      <dgm:spPr/>
      <dgm:t>
        <a:bodyPr/>
        <a:lstStyle/>
        <a:p>
          <a:r>
            <a:rPr lang="en-US"/>
            <a:t>Undergraduate GPA</a:t>
          </a:r>
        </a:p>
      </dgm:t>
    </dgm:pt>
    <dgm:pt modelId="{6ACF3772-2484-4CDC-9682-F122A0E4AE31}" type="parTrans" cxnId="{31FB2CA6-0B8D-4F2F-A07C-E52B5D953E19}">
      <dgm:prSet/>
      <dgm:spPr/>
      <dgm:t>
        <a:bodyPr/>
        <a:lstStyle/>
        <a:p>
          <a:endParaRPr lang="en-US"/>
        </a:p>
      </dgm:t>
    </dgm:pt>
    <dgm:pt modelId="{8692DA77-946D-45C4-A1C0-F36E1E810797}" type="sibTrans" cxnId="{31FB2CA6-0B8D-4F2F-A07C-E52B5D953E19}">
      <dgm:prSet/>
      <dgm:spPr/>
      <dgm:t>
        <a:bodyPr/>
        <a:lstStyle/>
        <a:p>
          <a:endParaRPr lang="en-US"/>
        </a:p>
      </dgm:t>
    </dgm:pt>
    <dgm:pt modelId="{2202764A-9753-4186-9B2B-0945D829F79F}">
      <dgm:prSet/>
      <dgm:spPr/>
      <dgm:t>
        <a:bodyPr/>
        <a:lstStyle/>
        <a:p>
          <a:r>
            <a:rPr lang="en-US"/>
            <a:t>Research Experience</a:t>
          </a:r>
        </a:p>
      </dgm:t>
    </dgm:pt>
    <dgm:pt modelId="{D17B7614-753E-4EE9-8198-A1D5574B5D02}" type="parTrans" cxnId="{E0A46EA4-6F9F-422E-83F5-EDCFE3423E4B}">
      <dgm:prSet/>
      <dgm:spPr/>
      <dgm:t>
        <a:bodyPr/>
        <a:lstStyle/>
        <a:p>
          <a:endParaRPr lang="en-US"/>
        </a:p>
      </dgm:t>
    </dgm:pt>
    <dgm:pt modelId="{1B5F0F87-0B08-49A9-8209-72338931F705}" type="sibTrans" cxnId="{E0A46EA4-6F9F-422E-83F5-EDCFE3423E4B}">
      <dgm:prSet/>
      <dgm:spPr/>
      <dgm:t>
        <a:bodyPr/>
        <a:lstStyle/>
        <a:p>
          <a:endParaRPr lang="en-US"/>
        </a:p>
      </dgm:t>
    </dgm:pt>
    <dgm:pt modelId="{0572BB12-060D-45E3-BE52-9CA4EE050635}">
      <dgm:prSet/>
      <dgm:spPr/>
      <dgm:t>
        <a:bodyPr/>
        <a:lstStyle/>
        <a:p>
          <a:r>
            <a:rPr lang="en-US"/>
            <a:t>Admission Outcome (target variable: probability of admission or binary acceptance)</a:t>
          </a:r>
        </a:p>
      </dgm:t>
    </dgm:pt>
    <dgm:pt modelId="{3267438B-847A-4764-AD6B-49CD65AAC885}" type="parTrans" cxnId="{70113751-14AC-44A2-BB24-D1CEDE0771C1}">
      <dgm:prSet/>
      <dgm:spPr/>
      <dgm:t>
        <a:bodyPr/>
        <a:lstStyle/>
        <a:p>
          <a:endParaRPr lang="en-US"/>
        </a:p>
      </dgm:t>
    </dgm:pt>
    <dgm:pt modelId="{EFA3964E-7154-4534-A8B5-A61C83FB158C}" type="sibTrans" cxnId="{70113751-14AC-44A2-BB24-D1CEDE0771C1}">
      <dgm:prSet/>
      <dgm:spPr/>
      <dgm:t>
        <a:bodyPr/>
        <a:lstStyle/>
        <a:p>
          <a:endParaRPr lang="en-US"/>
        </a:p>
      </dgm:t>
    </dgm:pt>
    <dgm:pt modelId="{5793CD8B-361E-4868-ACEB-FDA44455121A}">
      <dgm:prSet/>
      <dgm:spPr/>
      <dgm:t>
        <a:bodyPr/>
        <a:lstStyle/>
        <a:p>
          <a:r>
            <a:rPr lang="en-US" b="1"/>
            <a:t>Preprocessing</a:t>
          </a:r>
          <a:endParaRPr lang="en-US"/>
        </a:p>
      </dgm:t>
    </dgm:pt>
    <dgm:pt modelId="{952A251C-4E69-48A3-95AC-C1D7C7865687}" type="parTrans" cxnId="{C797E8C4-AB67-4DC1-8DD4-C320CF11B1C1}">
      <dgm:prSet/>
      <dgm:spPr/>
      <dgm:t>
        <a:bodyPr/>
        <a:lstStyle/>
        <a:p>
          <a:endParaRPr lang="en-US"/>
        </a:p>
      </dgm:t>
    </dgm:pt>
    <dgm:pt modelId="{631D63EE-2BC2-482B-B0A0-43252498EBB3}" type="sibTrans" cxnId="{C797E8C4-AB67-4DC1-8DD4-C320CF11B1C1}">
      <dgm:prSet/>
      <dgm:spPr/>
      <dgm:t>
        <a:bodyPr/>
        <a:lstStyle/>
        <a:p>
          <a:endParaRPr lang="en-US"/>
        </a:p>
      </dgm:t>
    </dgm:pt>
    <dgm:pt modelId="{3FCC30D9-CBCE-40AA-AE5E-898E910C6DD0}">
      <dgm:prSet/>
      <dgm:spPr/>
      <dgm:t>
        <a:bodyPr/>
        <a:lstStyle/>
        <a:p>
          <a:r>
            <a:rPr lang="en-US" b="1"/>
            <a:t>Normalization</a:t>
          </a:r>
          <a:r>
            <a:rPr lang="en-US"/>
            <a:t>: Scale numerical features (e.g., GRE, GPA) to a standard range (0-1).</a:t>
          </a:r>
        </a:p>
      </dgm:t>
    </dgm:pt>
    <dgm:pt modelId="{595B44EA-18C2-484B-8635-523ACEB41BC3}" type="parTrans" cxnId="{AFE48CBC-2EDD-430B-8718-353BA9F7E534}">
      <dgm:prSet/>
      <dgm:spPr/>
      <dgm:t>
        <a:bodyPr/>
        <a:lstStyle/>
        <a:p>
          <a:endParaRPr lang="en-US"/>
        </a:p>
      </dgm:t>
    </dgm:pt>
    <dgm:pt modelId="{9AA9CB72-AB38-4F92-AEB7-D73CE3B864AA}" type="sibTrans" cxnId="{AFE48CBC-2EDD-430B-8718-353BA9F7E534}">
      <dgm:prSet/>
      <dgm:spPr/>
      <dgm:t>
        <a:bodyPr/>
        <a:lstStyle/>
        <a:p>
          <a:endParaRPr lang="en-US"/>
        </a:p>
      </dgm:t>
    </dgm:pt>
    <dgm:pt modelId="{D16361CE-65B3-487E-810D-99F3413E07D3}">
      <dgm:prSet/>
      <dgm:spPr/>
      <dgm:t>
        <a:bodyPr/>
        <a:lstStyle/>
        <a:p>
          <a:r>
            <a:rPr lang="en-US" b="1"/>
            <a:t>Encoding</a:t>
          </a:r>
          <a:r>
            <a:rPr lang="en-US"/>
            <a:t>: Convert categorical features (e.g., University Rating) into numerical formats using one-hot encoding.</a:t>
          </a:r>
        </a:p>
      </dgm:t>
    </dgm:pt>
    <dgm:pt modelId="{49088C88-1CCA-4821-8A33-69494DDF12E4}" type="parTrans" cxnId="{84140167-71C1-4E3B-A6F4-C78BD7308038}">
      <dgm:prSet/>
      <dgm:spPr/>
      <dgm:t>
        <a:bodyPr/>
        <a:lstStyle/>
        <a:p>
          <a:endParaRPr lang="en-US"/>
        </a:p>
      </dgm:t>
    </dgm:pt>
    <dgm:pt modelId="{B199F08C-C239-417B-87E3-323746C41D9B}" type="sibTrans" cxnId="{84140167-71C1-4E3B-A6F4-C78BD7308038}">
      <dgm:prSet/>
      <dgm:spPr/>
      <dgm:t>
        <a:bodyPr/>
        <a:lstStyle/>
        <a:p>
          <a:endParaRPr lang="en-US"/>
        </a:p>
      </dgm:t>
    </dgm:pt>
    <dgm:pt modelId="{195408B5-3082-402B-A713-BD900D42ADEA}">
      <dgm:prSet/>
      <dgm:spPr/>
      <dgm:t>
        <a:bodyPr/>
        <a:lstStyle/>
        <a:p>
          <a:r>
            <a:rPr lang="en-US" b="1"/>
            <a:t>Handling Missing Values</a:t>
          </a:r>
          <a:r>
            <a:rPr lang="en-US"/>
            <a:t>: Impute missing data using mean/median or remove incomplete records.</a:t>
          </a:r>
        </a:p>
      </dgm:t>
    </dgm:pt>
    <dgm:pt modelId="{ECE38BBC-3A9B-4729-BE5E-F537DA155FF9}" type="parTrans" cxnId="{BB809B52-21C7-4E70-BFCB-38EFEE0149C7}">
      <dgm:prSet/>
      <dgm:spPr/>
      <dgm:t>
        <a:bodyPr/>
        <a:lstStyle/>
        <a:p>
          <a:endParaRPr lang="en-US"/>
        </a:p>
      </dgm:t>
    </dgm:pt>
    <dgm:pt modelId="{875467EE-88CB-4759-84AE-D3C44C9B49F0}" type="sibTrans" cxnId="{BB809B52-21C7-4E70-BFCB-38EFEE0149C7}">
      <dgm:prSet/>
      <dgm:spPr/>
      <dgm:t>
        <a:bodyPr/>
        <a:lstStyle/>
        <a:p>
          <a:endParaRPr lang="en-US"/>
        </a:p>
      </dgm:t>
    </dgm:pt>
    <dgm:pt modelId="{5FB006DA-78DD-47F1-BCC4-69296C237018}">
      <dgm:prSet/>
      <dgm:spPr/>
      <dgm:t>
        <a:bodyPr/>
        <a:lstStyle/>
        <a:p>
          <a:r>
            <a:rPr lang="en-US" b="1"/>
            <a:t>Balancing</a:t>
          </a:r>
          <a:r>
            <a:rPr lang="en-US"/>
            <a:t>: Address class imbalance in admission outcomes to prevent model bias.</a:t>
          </a:r>
        </a:p>
      </dgm:t>
    </dgm:pt>
    <dgm:pt modelId="{313AAE58-8A73-487D-B01D-740D6E5B2970}" type="parTrans" cxnId="{3F99F19A-386E-4A5E-BCE3-1C6BC3BAB560}">
      <dgm:prSet/>
      <dgm:spPr/>
      <dgm:t>
        <a:bodyPr/>
        <a:lstStyle/>
        <a:p>
          <a:endParaRPr lang="en-US"/>
        </a:p>
      </dgm:t>
    </dgm:pt>
    <dgm:pt modelId="{3C5D8DDE-21AC-4DB9-9CE0-9F0897507461}" type="sibTrans" cxnId="{3F99F19A-386E-4A5E-BCE3-1C6BC3BAB560}">
      <dgm:prSet/>
      <dgm:spPr/>
      <dgm:t>
        <a:bodyPr/>
        <a:lstStyle/>
        <a:p>
          <a:endParaRPr lang="en-US"/>
        </a:p>
      </dgm:t>
    </dgm:pt>
    <dgm:pt modelId="{C1C53E51-AF4B-E040-87B2-4051C7732E63}" type="pres">
      <dgm:prSet presAssocID="{AB746BB8-CA4F-4212-9205-9B03D169A491}" presName="Name0" presStyleCnt="0">
        <dgm:presLayoutVars>
          <dgm:dir/>
          <dgm:resizeHandles val="exact"/>
        </dgm:presLayoutVars>
      </dgm:prSet>
      <dgm:spPr/>
    </dgm:pt>
    <dgm:pt modelId="{2A0361F1-798F-9642-A6BD-58353693A06D}" type="pres">
      <dgm:prSet presAssocID="{DE1EDAEF-C61A-40BF-AFD0-4B14E58ECC7D}" presName="node" presStyleLbl="node1" presStyleIdx="0" presStyleCnt="15">
        <dgm:presLayoutVars>
          <dgm:bulletEnabled val="1"/>
        </dgm:presLayoutVars>
      </dgm:prSet>
      <dgm:spPr/>
    </dgm:pt>
    <dgm:pt modelId="{DFD2797F-874A-C74D-929D-7B801FE337DC}" type="pres">
      <dgm:prSet presAssocID="{CA0CD85A-8B83-4BC3-9847-CA9BA25FE892}" presName="sibTrans" presStyleLbl="sibTrans1D1" presStyleIdx="0" presStyleCnt="14"/>
      <dgm:spPr/>
    </dgm:pt>
    <dgm:pt modelId="{42E20D32-E598-134F-A167-BC202C495B1C}" type="pres">
      <dgm:prSet presAssocID="{CA0CD85A-8B83-4BC3-9847-CA9BA25FE892}" presName="connectorText" presStyleLbl="sibTrans1D1" presStyleIdx="0" presStyleCnt="14"/>
      <dgm:spPr/>
    </dgm:pt>
    <dgm:pt modelId="{64486204-7D89-DD41-9D2C-24E6C129A437}" type="pres">
      <dgm:prSet presAssocID="{2AB346BB-77A8-4C03-84DC-D4CE2C3D1F98}" presName="node" presStyleLbl="node1" presStyleIdx="1" presStyleCnt="15">
        <dgm:presLayoutVars>
          <dgm:bulletEnabled val="1"/>
        </dgm:presLayoutVars>
      </dgm:prSet>
      <dgm:spPr/>
    </dgm:pt>
    <dgm:pt modelId="{B79D5E03-FFA4-BC42-A234-DD09D13DE9CE}" type="pres">
      <dgm:prSet presAssocID="{8B97FDCF-39AB-45F1-A31B-ED2558B364A6}" presName="sibTrans" presStyleLbl="sibTrans1D1" presStyleIdx="1" presStyleCnt="14"/>
      <dgm:spPr/>
    </dgm:pt>
    <dgm:pt modelId="{E1DD543C-87C6-0645-8B34-D58B6663A650}" type="pres">
      <dgm:prSet presAssocID="{8B97FDCF-39AB-45F1-A31B-ED2558B364A6}" presName="connectorText" presStyleLbl="sibTrans1D1" presStyleIdx="1" presStyleCnt="14"/>
      <dgm:spPr/>
    </dgm:pt>
    <dgm:pt modelId="{45786B4A-C19D-FA4D-B234-F27744A64FBA}" type="pres">
      <dgm:prSet presAssocID="{3CC50613-0ACD-4E1F-881E-2BB339898E96}" presName="node" presStyleLbl="node1" presStyleIdx="2" presStyleCnt="15">
        <dgm:presLayoutVars>
          <dgm:bulletEnabled val="1"/>
        </dgm:presLayoutVars>
      </dgm:prSet>
      <dgm:spPr/>
    </dgm:pt>
    <dgm:pt modelId="{A5D74A5A-E521-DE41-9DB5-65FCAF06A130}" type="pres">
      <dgm:prSet presAssocID="{4E75DB63-94E4-4DEE-A18B-58AF622AD160}" presName="sibTrans" presStyleLbl="sibTrans1D1" presStyleIdx="2" presStyleCnt="14"/>
      <dgm:spPr/>
    </dgm:pt>
    <dgm:pt modelId="{32DD047E-B2A0-4943-B68B-662835E3167F}" type="pres">
      <dgm:prSet presAssocID="{4E75DB63-94E4-4DEE-A18B-58AF622AD160}" presName="connectorText" presStyleLbl="sibTrans1D1" presStyleIdx="2" presStyleCnt="14"/>
      <dgm:spPr/>
    </dgm:pt>
    <dgm:pt modelId="{5362F1E3-D65A-CF4F-BC45-38059C7F6379}" type="pres">
      <dgm:prSet presAssocID="{3F47722C-8CC3-4E08-9BA4-5952EFFCF285}" presName="node" presStyleLbl="node1" presStyleIdx="3" presStyleCnt="15">
        <dgm:presLayoutVars>
          <dgm:bulletEnabled val="1"/>
        </dgm:presLayoutVars>
      </dgm:prSet>
      <dgm:spPr/>
    </dgm:pt>
    <dgm:pt modelId="{6E20BDB2-001F-1645-A1AE-AF20CA01F854}" type="pres">
      <dgm:prSet presAssocID="{B4ED6A7D-DE49-45D6-8016-3C2E1DED9BD4}" presName="sibTrans" presStyleLbl="sibTrans1D1" presStyleIdx="3" presStyleCnt="14"/>
      <dgm:spPr/>
    </dgm:pt>
    <dgm:pt modelId="{06BBFE88-7D01-7148-8AB3-08A85F592F3B}" type="pres">
      <dgm:prSet presAssocID="{B4ED6A7D-DE49-45D6-8016-3C2E1DED9BD4}" presName="connectorText" presStyleLbl="sibTrans1D1" presStyleIdx="3" presStyleCnt="14"/>
      <dgm:spPr/>
    </dgm:pt>
    <dgm:pt modelId="{C782F5C1-807F-1543-B0DE-B38F2B0880D5}" type="pres">
      <dgm:prSet presAssocID="{B408157B-7162-49A5-9953-DE240DCDA1E1}" presName="node" presStyleLbl="node1" presStyleIdx="4" presStyleCnt="15">
        <dgm:presLayoutVars>
          <dgm:bulletEnabled val="1"/>
        </dgm:presLayoutVars>
      </dgm:prSet>
      <dgm:spPr/>
    </dgm:pt>
    <dgm:pt modelId="{8E1D53EE-7F09-6E49-9C73-0BF4E95647B8}" type="pres">
      <dgm:prSet presAssocID="{3F5D51A8-1D23-4028-B3E1-59376B6D3152}" presName="sibTrans" presStyleLbl="sibTrans1D1" presStyleIdx="4" presStyleCnt="14"/>
      <dgm:spPr/>
    </dgm:pt>
    <dgm:pt modelId="{DA612FFB-032A-CA40-9B06-1DD7E04C9ECA}" type="pres">
      <dgm:prSet presAssocID="{3F5D51A8-1D23-4028-B3E1-59376B6D3152}" presName="connectorText" presStyleLbl="sibTrans1D1" presStyleIdx="4" presStyleCnt="14"/>
      <dgm:spPr/>
    </dgm:pt>
    <dgm:pt modelId="{B7BF9048-53C3-2842-958A-FF454AFFF23F}" type="pres">
      <dgm:prSet presAssocID="{FB0D0FD6-E33F-4C55-99B3-68DC3AAC1160}" presName="node" presStyleLbl="node1" presStyleIdx="5" presStyleCnt="15">
        <dgm:presLayoutVars>
          <dgm:bulletEnabled val="1"/>
        </dgm:presLayoutVars>
      </dgm:prSet>
      <dgm:spPr/>
    </dgm:pt>
    <dgm:pt modelId="{59DEC07D-ACD4-9F40-8AEB-F221F798A3B4}" type="pres">
      <dgm:prSet presAssocID="{DEA60007-9E58-470B-B833-46E65C4C8342}" presName="sibTrans" presStyleLbl="sibTrans1D1" presStyleIdx="5" presStyleCnt="14"/>
      <dgm:spPr/>
    </dgm:pt>
    <dgm:pt modelId="{3A427A45-5444-8642-9685-31A0344B6B65}" type="pres">
      <dgm:prSet presAssocID="{DEA60007-9E58-470B-B833-46E65C4C8342}" presName="connectorText" presStyleLbl="sibTrans1D1" presStyleIdx="5" presStyleCnt="14"/>
      <dgm:spPr/>
    </dgm:pt>
    <dgm:pt modelId="{28BDF2DD-8C4C-4D46-9213-A2DA6040198C}" type="pres">
      <dgm:prSet presAssocID="{AD9195E6-EE09-43A3-9587-7E1C99095F9E}" presName="node" presStyleLbl="node1" presStyleIdx="6" presStyleCnt="15">
        <dgm:presLayoutVars>
          <dgm:bulletEnabled val="1"/>
        </dgm:presLayoutVars>
      </dgm:prSet>
      <dgm:spPr/>
    </dgm:pt>
    <dgm:pt modelId="{DB57C315-F2C7-5347-A3D9-389AEA3133EF}" type="pres">
      <dgm:prSet presAssocID="{D8340CC9-D2BA-4677-8F75-4238A68229FD}" presName="sibTrans" presStyleLbl="sibTrans1D1" presStyleIdx="6" presStyleCnt="14"/>
      <dgm:spPr/>
    </dgm:pt>
    <dgm:pt modelId="{01928B52-143E-BA4B-917E-DFC0AC64E475}" type="pres">
      <dgm:prSet presAssocID="{D8340CC9-D2BA-4677-8F75-4238A68229FD}" presName="connectorText" presStyleLbl="sibTrans1D1" presStyleIdx="6" presStyleCnt="14"/>
      <dgm:spPr/>
    </dgm:pt>
    <dgm:pt modelId="{AFAB966A-1F2D-FE4C-B9BC-82ED5AC49408}" type="pres">
      <dgm:prSet presAssocID="{E18A2EFB-8230-470D-9F66-FC5A8324406F}" presName="node" presStyleLbl="node1" presStyleIdx="7" presStyleCnt="15">
        <dgm:presLayoutVars>
          <dgm:bulletEnabled val="1"/>
        </dgm:presLayoutVars>
      </dgm:prSet>
      <dgm:spPr/>
    </dgm:pt>
    <dgm:pt modelId="{45AE74EE-DB0A-E14A-A354-34C27B0EBEE4}" type="pres">
      <dgm:prSet presAssocID="{8692DA77-946D-45C4-A1C0-F36E1E810797}" presName="sibTrans" presStyleLbl="sibTrans1D1" presStyleIdx="7" presStyleCnt="14"/>
      <dgm:spPr/>
    </dgm:pt>
    <dgm:pt modelId="{924B7D2D-958E-E847-A70F-CD81795DDDCE}" type="pres">
      <dgm:prSet presAssocID="{8692DA77-946D-45C4-A1C0-F36E1E810797}" presName="connectorText" presStyleLbl="sibTrans1D1" presStyleIdx="7" presStyleCnt="14"/>
      <dgm:spPr/>
    </dgm:pt>
    <dgm:pt modelId="{418BDF04-28FE-BB40-934E-FC815D4830D8}" type="pres">
      <dgm:prSet presAssocID="{2202764A-9753-4186-9B2B-0945D829F79F}" presName="node" presStyleLbl="node1" presStyleIdx="8" presStyleCnt="15">
        <dgm:presLayoutVars>
          <dgm:bulletEnabled val="1"/>
        </dgm:presLayoutVars>
      </dgm:prSet>
      <dgm:spPr/>
    </dgm:pt>
    <dgm:pt modelId="{D261F528-0240-0442-9A52-D902FDE8B1C6}" type="pres">
      <dgm:prSet presAssocID="{1B5F0F87-0B08-49A9-8209-72338931F705}" presName="sibTrans" presStyleLbl="sibTrans1D1" presStyleIdx="8" presStyleCnt="14"/>
      <dgm:spPr/>
    </dgm:pt>
    <dgm:pt modelId="{18344992-AE79-D246-83D8-2D4BD11F5597}" type="pres">
      <dgm:prSet presAssocID="{1B5F0F87-0B08-49A9-8209-72338931F705}" presName="connectorText" presStyleLbl="sibTrans1D1" presStyleIdx="8" presStyleCnt="14"/>
      <dgm:spPr/>
    </dgm:pt>
    <dgm:pt modelId="{B011410F-D4C6-2945-9419-C5D1D3C99F0A}" type="pres">
      <dgm:prSet presAssocID="{0572BB12-060D-45E3-BE52-9CA4EE050635}" presName="node" presStyleLbl="node1" presStyleIdx="9" presStyleCnt="15">
        <dgm:presLayoutVars>
          <dgm:bulletEnabled val="1"/>
        </dgm:presLayoutVars>
      </dgm:prSet>
      <dgm:spPr/>
    </dgm:pt>
    <dgm:pt modelId="{92E7E5DB-105A-6F4D-9828-7575EFCE76E0}" type="pres">
      <dgm:prSet presAssocID="{EFA3964E-7154-4534-A8B5-A61C83FB158C}" presName="sibTrans" presStyleLbl="sibTrans1D1" presStyleIdx="9" presStyleCnt="14"/>
      <dgm:spPr/>
    </dgm:pt>
    <dgm:pt modelId="{87F809E5-F35E-BE4D-B236-4BE21DFF1256}" type="pres">
      <dgm:prSet presAssocID="{EFA3964E-7154-4534-A8B5-A61C83FB158C}" presName="connectorText" presStyleLbl="sibTrans1D1" presStyleIdx="9" presStyleCnt="14"/>
      <dgm:spPr/>
    </dgm:pt>
    <dgm:pt modelId="{8B5BF062-B53A-FB4C-B338-AA50D3DB4326}" type="pres">
      <dgm:prSet presAssocID="{5793CD8B-361E-4868-ACEB-FDA44455121A}" presName="node" presStyleLbl="node1" presStyleIdx="10" presStyleCnt="15">
        <dgm:presLayoutVars>
          <dgm:bulletEnabled val="1"/>
        </dgm:presLayoutVars>
      </dgm:prSet>
      <dgm:spPr/>
    </dgm:pt>
    <dgm:pt modelId="{3DBA861F-D616-CD4E-99FE-83019D464B15}" type="pres">
      <dgm:prSet presAssocID="{631D63EE-2BC2-482B-B0A0-43252498EBB3}" presName="sibTrans" presStyleLbl="sibTrans1D1" presStyleIdx="10" presStyleCnt="14"/>
      <dgm:spPr/>
    </dgm:pt>
    <dgm:pt modelId="{B4B80E9F-C17A-1F44-946A-A82985F9BFE6}" type="pres">
      <dgm:prSet presAssocID="{631D63EE-2BC2-482B-B0A0-43252498EBB3}" presName="connectorText" presStyleLbl="sibTrans1D1" presStyleIdx="10" presStyleCnt="14"/>
      <dgm:spPr/>
    </dgm:pt>
    <dgm:pt modelId="{1E9830F6-50D0-9A42-8B61-E9C50D60C9D6}" type="pres">
      <dgm:prSet presAssocID="{3FCC30D9-CBCE-40AA-AE5E-898E910C6DD0}" presName="node" presStyleLbl="node1" presStyleIdx="11" presStyleCnt="15">
        <dgm:presLayoutVars>
          <dgm:bulletEnabled val="1"/>
        </dgm:presLayoutVars>
      </dgm:prSet>
      <dgm:spPr/>
    </dgm:pt>
    <dgm:pt modelId="{159D88BA-5DA1-6641-BF32-70504606FC96}" type="pres">
      <dgm:prSet presAssocID="{9AA9CB72-AB38-4F92-AEB7-D73CE3B864AA}" presName="sibTrans" presStyleLbl="sibTrans1D1" presStyleIdx="11" presStyleCnt="14"/>
      <dgm:spPr/>
    </dgm:pt>
    <dgm:pt modelId="{87C34924-7894-114E-8E86-EBAAD3EDEAF0}" type="pres">
      <dgm:prSet presAssocID="{9AA9CB72-AB38-4F92-AEB7-D73CE3B864AA}" presName="connectorText" presStyleLbl="sibTrans1D1" presStyleIdx="11" presStyleCnt="14"/>
      <dgm:spPr/>
    </dgm:pt>
    <dgm:pt modelId="{68AD4F09-5BA7-D74E-B2B3-BC18D054373D}" type="pres">
      <dgm:prSet presAssocID="{D16361CE-65B3-487E-810D-99F3413E07D3}" presName="node" presStyleLbl="node1" presStyleIdx="12" presStyleCnt="15">
        <dgm:presLayoutVars>
          <dgm:bulletEnabled val="1"/>
        </dgm:presLayoutVars>
      </dgm:prSet>
      <dgm:spPr/>
    </dgm:pt>
    <dgm:pt modelId="{5CD4F8E5-941A-9A42-A08C-DB572C034B84}" type="pres">
      <dgm:prSet presAssocID="{B199F08C-C239-417B-87E3-323746C41D9B}" presName="sibTrans" presStyleLbl="sibTrans1D1" presStyleIdx="12" presStyleCnt="14"/>
      <dgm:spPr/>
    </dgm:pt>
    <dgm:pt modelId="{79B09FE3-DE47-DF4B-BABA-E4C0B464F99A}" type="pres">
      <dgm:prSet presAssocID="{B199F08C-C239-417B-87E3-323746C41D9B}" presName="connectorText" presStyleLbl="sibTrans1D1" presStyleIdx="12" presStyleCnt="14"/>
      <dgm:spPr/>
    </dgm:pt>
    <dgm:pt modelId="{8414B592-A1A2-F74A-88FA-FD35343CEB9F}" type="pres">
      <dgm:prSet presAssocID="{195408B5-3082-402B-A713-BD900D42ADEA}" presName="node" presStyleLbl="node1" presStyleIdx="13" presStyleCnt="15">
        <dgm:presLayoutVars>
          <dgm:bulletEnabled val="1"/>
        </dgm:presLayoutVars>
      </dgm:prSet>
      <dgm:spPr/>
    </dgm:pt>
    <dgm:pt modelId="{B6FA5100-7CE7-0446-98F9-27132F3BAD1F}" type="pres">
      <dgm:prSet presAssocID="{875467EE-88CB-4759-84AE-D3C44C9B49F0}" presName="sibTrans" presStyleLbl="sibTrans1D1" presStyleIdx="13" presStyleCnt="14"/>
      <dgm:spPr/>
    </dgm:pt>
    <dgm:pt modelId="{3C662020-77C6-CD46-91E0-ECFDED31168D}" type="pres">
      <dgm:prSet presAssocID="{875467EE-88CB-4759-84AE-D3C44C9B49F0}" presName="connectorText" presStyleLbl="sibTrans1D1" presStyleIdx="13" presStyleCnt="14"/>
      <dgm:spPr/>
    </dgm:pt>
    <dgm:pt modelId="{EF05B91B-DAA4-BC4B-802E-0A7A43F497F7}" type="pres">
      <dgm:prSet presAssocID="{5FB006DA-78DD-47F1-BCC4-69296C237018}" presName="node" presStyleLbl="node1" presStyleIdx="14" presStyleCnt="15">
        <dgm:presLayoutVars>
          <dgm:bulletEnabled val="1"/>
        </dgm:presLayoutVars>
      </dgm:prSet>
      <dgm:spPr/>
    </dgm:pt>
  </dgm:ptLst>
  <dgm:cxnLst>
    <dgm:cxn modelId="{E2F46C01-60D4-489F-85A7-CF8DF8C86774}" srcId="{AB746BB8-CA4F-4212-9205-9B03D169A491}" destId="{AD9195E6-EE09-43A3-9587-7E1C99095F9E}" srcOrd="6" destOrd="0" parTransId="{FDE948D9-6D83-48FF-A04D-80907663A771}" sibTransId="{D8340CC9-D2BA-4677-8F75-4238A68229FD}"/>
    <dgm:cxn modelId="{E3950C17-2551-4745-8F93-1D81EC8C07BA}" type="presOf" srcId="{1B5F0F87-0B08-49A9-8209-72338931F705}" destId="{18344992-AE79-D246-83D8-2D4BD11F5597}" srcOrd="1" destOrd="0" presId="urn:microsoft.com/office/officeart/2016/7/layout/RepeatingBendingProcessNew"/>
    <dgm:cxn modelId="{FF43FB18-AF77-7A46-870B-08A013C43C25}" type="presOf" srcId="{4E75DB63-94E4-4DEE-A18B-58AF622AD160}" destId="{32DD047E-B2A0-4943-B68B-662835E3167F}" srcOrd="1" destOrd="0" presId="urn:microsoft.com/office/officeart/2016/7/layout/RepeatingBendingProcessNew"/>
    <dgm:cxn modelId="{6EB59420-59BB-0544-92F9-1CCA3A736215}" type="presOf" srcId="{B408157B-7162-49A5-9953-DE240DCDA1E1}" destId="{C782F5C1-807F-1543-B0DE-B38F2B0880D5}" srcOrd="0" destOrd="0" presId="urn:microsoft.com/office/officeart/2016/7/layout/RepeatingBendingProcessNew"/>
    <dgm:cxn modelId="{96BAED20-F9A3-FF4E-91C5-015FF0127D9C}" type="presOf" srcId="{9AA9CB72-AB38-4F92-AEB7-D73CE3B864AA}" destId="{87C34924-7894-114E-8E86-EBAAD3EDEAF0}" srcOrd="1" destOrd="0" presId="urn:microsoft.com/office/officeart/2016/7/layout/RepeatingBendingProcessNew"/>
    <dgm:cxn modelId="{08FCA521-A991-574E-AB52-E5605CE3710A}" type="presOf" srcId="{FB0D0FD6-E33F-4C55-99B3-68DC3AAC1160}" destId="{B7BF9048-53C3-2842-958A-FF454AFFF23F}" srcOrd="0" destOrd="0" presId="urn:microsoft.com/office/officeart/2016/7/layout/RepeatingBendingProcessNew"/>
    <dgm:cxn modelId="{44B50723-076D-0F4C-9F82-277019E80D5C}" type="presOf" srcId="{4E75DB63-94E4-4DEE-A18B-58AF622AD160}" destId="{A5D74A5A-E521-DE41-9DB5-65FCAF06A130}" srcOrd="0" destOrd="0" presId="urn:microsoft.com/office/officeart/2016/7/layout/RepeatingBendingProcessNew"/>
    <dgm:cxn modelId="{15BA8824-35AF-403C-A910-CEAF23D40AE7}" srcId="{AB746BB8-CA4F-4212-9205-9B03D169A491}" destId="{3CC50613-0ACD-4E1F-881E-2BB339898E96}" srcOrd="2" destOrd="0" parTransId="{A8AFAE44-907A-4C7B-A1D5-8ECBE16FF858}" sibTransId="{4E75DB63-94E4-4DEE-A18B-58AF622AD160}"/>
    <dgm:cxn modelId="{DD239B24-9FD1-9D41-BF43-1710A5353CE0}" type="presOf" srcId="{E18A2EFB-8230-470D-9F66-FC5A8324406F}" destId="{AFAB966A-1F2D-FE4C-B9BC-82ED5AC49408}" srcOrd="0" destOrd="0" presId="urn:microsoft.com/office/officeart/2016/7/layout/RepeatingBendingProcessNew"/>
    <dgm:cxn modelId="{4355DB26-81E6-7D45-95C0-0A0226CCF740}" type="presOf" srcId="{195408B5-3082-402B-A713-BD900D42ADEA}" destId="{8414B592-A1A2-F74A-88FA-FD35343CEB9F}" srcOrd="0" destOrd="0" presId="urn:microsoft.com/office/officeart/2016/7/layout/RepeatingBendingProcessNew"/>
    <dgm:cxn modelId="{6A658827-7AF5-3D4F-A2D7-35E883926CAB}" type="presOf" srcId="{2202764A-9753-4186-9B2B-0945D829F79F}" destId="{418BDF04-28FE-BB40-934E-FC815D4830D8}" srcOrd="0" destOrd="0" presId="urn:microsoft.com/office/officeart/2016/7/layout/RepeatingBendingProcessNew"/>
    <dgm:cxn modelId="{96CBD033-20A9-2E48-BC81-A288629CD48C}" type="presOf" srcId="{CA0CD85A-8B83-4BC3-9847-CA9BA25FE892}" destId="{DFD2797F-874A-C74D-929D-7B801FE337DC}" srcOrd="0" destOrd="0" presId="urn:microsoft.com/office/officeart/2016/7/layout/RepeatingBendingProcessNew"/>
    <dgm:cxn modelId="{0665783C-8FEA-5947-8FF2-3FEF00B03E86}" type="presOf" srcId="{8B97FDCF-39AB-45F1-A31B-ED2558B364A6}" destId="{E1DD543C-87C6-0645-8B34-D58B6663A650}" srcOrd="1" destOrd="0" presId="urn:microsoft.com/office/officeart/2016/7/layout/RepeatingBendingProcessNew"/>
    <dgm:cxn modelId="{05B3AE3D-0172-214C-9D31-E145CC8442E3}" type="presOf" srcId="{8692DA77-946D-45C4-A1C0-F36E1E810797}" destId="{924B7D2D-958E-E847-A70F-CD81795DDDCE}" srcOrd="1" destOrd="0" presId="urn:microsoft.com/office/officeart/2016/7/layout/RepeatingBendingProcessNew"/>
    <dgm:cxn modelId="{A607DB40-9EC8-5947-8FD2-05EAF53D20E0}" type="presOf" srcId="{EFA3964E-7154-4534-A8B5-A61C83FB158C}" destId="{87F809E5-F35E-BE4D-B236-4BE21DFF1256}" srcOrd="1" destOrd="0" presId="urn:microsoft.com/office/officeart/2016/7/layout/RepeatingBendingProcessNew"/>
    <dgm:cxn modelId="{D079E341-8125-D245-BBBD-AC79E5723BE5}" type="presOf" srcId="{5FB006DA-78DD-47F1-BCC4-69296C237018}" destId="{EF05B91B-DAA4-BC4B-802E-0A7A43F497F7}" srcOrd="0" destOrd="0" presId="urn:microsoft.com/office/officeart/2016/7/layout/RepeatingBendingProcessNew"/>
    <dgm:cxn modelId="{70113751-14AC-44A2-BB24-D1CEDE0771C1}" srcId="{AB746BB8-CA4F-4212-9205-9B03D169A491}" destId="{0572BB12-060D-45E3-BE52-9CA4EE050635}" srcOrd="9" destOrd="0" parTransId="{3267438B-847A-4764-AD6B-49CD65AAC885}" sibTransId="{EFA3964E-7154-4534-A8B5-A61C83FB158C}"/>
    <dgm:cxn modelId="{BB809B52-21C7-4E70-BFCB-38EFEE0149C7}" srcId="{AB746BB8-CA4F-4212-9205-9B03D169A491}" destId="{195408B5-3082-402B-A713-BD900D42ADEA}" srcOrd="13" destOrd="0" parTransId="{ECE38BBC-3A9B-4729-BE5E-F537DA155FF9}" sibTransId="{875467EE-88CB-4759-84AE-D3C44C9B49F0}"/>
    <dgm:cxn modelId="{5B014C54-C7DC-5C47-8872-7314222FE17C}" type="presOf" srcId="{1B5F0F87-0B08-49A9-8209-72338931F705}" destId="{D261F528-0240-0442-9A52-D902FDE8B1C6}" srcOrd="0" destOrd="0" presId="urn:microsoft.com/office/officeart/2016/7/layout/RepeatingBendingProcessNew"/>
    <dgm:cxn modelId="{09D15A63-AC6D-904D-BD95-8EC578BB88C0}" type="presOf" srcId="{EFA3964E-7154-4534-A8B5-A61C83FB158C}" destId="{92E7E5DB-105A-6F4D-9828-7575EFCE76E0}" srcOrd="0" destOrd="0" presId="urn:microsoft.com/office/officeart/2016/7/layout/RepeatingBendingProcessNew"/>
    <dgm:cxn modelId="{84140167-71C1-4E3B-A6F4-C78BD7308038}" srcId="{AB746BB8-CA4F-4212-9205-9B03D169A491}" destId="{D16361CE-65B3-487E-810D-99F3413E07D3}" srcOrd="12" destOrd="0" parTransId="{49088C88-1CCA-4821-8A33-69494DDF12E4}" sibTransId="{B199F08C-C239-417B-87E3-323746C41D9B}"/>
    <dgm:cxn modelId="{215AEB69-541C-1F48-A405-1446418C056A}" type="presOf" srcId="{3FCC30D9-CBCE-40AA-AE5E-898E910C6DD0}" destId="{1E9830F6-50D0-9A42-8B61-E9C50D60C9D6}" srcOrd="0" destOrd="0" presId="urn:microsoft.com/office/officeart/2016/7/layout/RepeatingBendingProcessNew"/>
    <dgm:cxn modelId="{EBC82E6D-3F77-F446-809A-12CA0DB78732}" type="presOf" srcId="{875467EE-88CB-4759-84AE-D3C44C9B49F0}" destId="{3C662020-77C6-CD46-91E0-ECFDED31168D}" srcOrd="1" destOrd="0" presId="urn:microsoft.com/office/officeart/2016/7/layout/RepeatingBendingProcessNew"/>
    <dgm:cxn modelId="{10F1EE72-A425-5D47-8B5B-9EABB8EDA2C2}" type="presOf" srcId="{D8340CC9-D2BA-4677-8F75-4238A68229FD}" destId="{01928B52-143E-BA4B-917E-DFC0AC64E475}" srcOrd="1" destOrd="0" presId="urn:microsoft.com/office/officeart/2016/7/layout/RepeatingBendingProcessNew"/>
    <dgm:cxn modelId="{C7668C73-F81C-6640-A8F6-4F03F5057AE2}" type="presOf" srcId="{AB746BB8-CA4F-4212-9205-9B03D169A491}" destId="{C1C53E51-AF4B-E040-87B2-4051C7732E63}" srcOrd="0" destOrd="0" presId="urn:microsoft.com/office/officeart/2016/7/layout/RepeatingBendingProcessNew"/>
    <dgm:cxn modelId="{8A25A576-EC81-B84B-9479-66480F025D8E}" type="presOf" srcId="{3F47722C-8CC3-4E08-9BA4-5952EFFCF285}" destId="{5362F1E3-D65A-CF4F-BC45-38059C7F6379}" srcOrd="0" destOrd="0" presId="urn:microsoft.com/office/officeart/2016/7/layout/RepeatingBendingProcessNew"/>
    <dgm:cxn modelId="{C2413579-13AB-3A4B-8AF4-55EE0020F2D6}" type="presOf" srcId="{9AA9CB72-AB38-4F92-AEB7-D73CE3B864AA}" destId="{159D88BA-5DA1-6641-BF32-70504606FC96}" srcOrd="0" destOrd="0" presId="urn:microsoft.com/office/officeart/2016/7/layout/RepeatingBendingProcessNew"/>
    <dgm:cxn modelId="{20B0807F-1162-4A97-BCB7-3D1948DD5D17}" srcId="{AB746BB8-CA4F-4212-9205-9B03D169A491}" destId="{DE1EDAEF-C61A-40BF-AFD0-4B14E58ECC7D}" srcOrd="0" destOrd="0" parTransId="{3512FE6D-3A70-47FC-AA2A-5DED9C98BD20}" sibTransId="{CA0CD85A-8B83-4BC3-9847-CA9BA25FE892}"/>
    <dgm:cxn modelId="{6B43C684-E0C8-C645-831A-2F56BC1ED8F7}" type="presOf" srcId="{631D63EE-2BC2-482B-B0A0-43252498EBB3}" destId="{B4B80E9F-C17A-1F44-946A-A82985F9BFE6}" srcOrd="1" destOrd="0" presId="urn:microsoft.com/office/officeart/2016/7/layout/RepeatingBendingProcessNew"/>
    <dgm:cxn modelId="{1D28E585-25B3-0740-AAB1-D54084104B25}" type="presOf" srcId="{0572BB12-060D-45E3-BE52-9CA4EE050635}" destId="{B011410F-D4C6-2945-9419-C5D1D3C99F0A}" srcOrd="0" destOrd="0" presId="urn:microsoft.com/office/officeart/2016/7/layout/RepeatingBendingProcessNew"/>
    <dgm:cxn modelId="{F04EA288-A304-2748-87A5-54DA32ACD5B3}" type="presOf" srcId="{3F5D51A8-1D23-4028-B3E1-59376B6D3152}" destId="{DA612FFB-032A-CA40-9B06-1DD7E04C9ECA}" srcOrd="1" destOrd="0" presId="urn:microsoft.com/office/officeart/2016/7/layout/RepeatingBendingProcessNew"/>
    <dgm:cxn modelId="{0CFD728C-CCBF-6944-9EEA-EB25A16A4C7C}" type="presOf" srcId="{D8340CC9-D2BA-4677-8F75-4238A68229FD}" destId="{DB57C315-F2C7-5347-A3D9-389AEA3133EF}" srcOrd="0" destOrd="0" presId="urn:microsoft.com/office/officeart/2016/7/layout/RepeatingBendingProcessNew"/>
    <dgm:cxn modelId="{A62E3292-36D1-6E47-86B4-7010F9B723C0}" type="presOf" srcId="{B199F08C-C239-417B-87E3-323746C41D9B}" destId="{5CD4F8E5-941A-9A42-A08C-DB572C034B84}" srcOrd="0" destOrd="0" presId="urn:microsoft.com/office/officeart/2016/7/layout/RepeatingBendingProcessNew"/>
    <dgm:cxn modelId="{9CEB4E92-D1B0-334A-80A3-119CDDA82A27}" type="presOf" srcId="{DE1EDAEF-C61A-40BF-AFD0-4B14E58ECC7D}" destId="{2A0361F1-798F-9642-A6BD-58353693A06D}" srcOrd="0" destOrd="0" presId="urn:microsoft.com/office/officeart/2016/7/layout/RepeatingBendingProcessNew"/>
    <dgm:cxn modelId="{3F99F19A-386E-4A5E-BCE3-1C6BC3BAB560}" srcId="{AB746BB8-CA4F-4212-9205-9B03D169A491}" destId="{5FB006DA-78DD-47F1-BCC4-69296C237018}" srcOrd="14" destOrd="0" parTransId="{313AAE58-8A73-487D-B01D-740D6E5B2970}" sibTransId="{3C5D8DDE-21AC-4DB9-9CE0-9F0897507461}"/>
    <dgm:cxn modelId="{B0B5959F-89F5-D243-9531-31A12C2430DB}" type="presOf" srcId="{3F5D51A8-1D23-4028-B3E1-59376B6D3152}" destId="{8E1D53EE-7F09-6E49-9C73-0BF4E95647B8}" srcOrd="0" destOrd="0" presId="urn:microsoft.com/office/officeart/2016/7/layout/RepeatingBendingProcessNew"/>
    <dgm:cxn modelId="{BCD6C0A1-8234-9844-9C28-771812BA8068}" type="presOf" srcId="{DEA60007-9E58-470B-B833-46E65C4C8342}" destId="{3A427A45-5444-8642-9685-31A0344B6B65}" srcOrd="1" destOrd="0" presId="urn:microsoft.com/office/officeart/2016/7/layout/RepeatingBendingProcessNew"/>
    <dgm:cxn modelId="{E0A46EA4-6F9F-422E-83F5-EDCFE3423E4B}" srcId="{AB746BB8-CA4F-4212-9205-9B03D169A491}" destId="{2202764A-9753-4186-9B2B-0945D829F79F}" srcOrd="8" destOrd="0" parTransId="{D17B7614-753E-4EE9-8198-A1D5574B5D02}" sibTransId="{1B5F0F87-0B08-49A9-8209-72338931F705}"/>
    <dgm:cxn modelId="{31FB2CA6-0B8D-4F2F-A07C-E52B5D953E19}" srcId="{AB746BB8-CA4F-4212-9205-9B03D169A491}" destId="{E18A2EFB-8230-470D-9F66-FC5A8324406F}" srcOrd="7" destOrd="0" parTransId="{6ACF3772-2484-4CDC-9682-F122A0E4AE31}" sibTransId="{8692DA77-946D-45C4-A1C0-F36E1E810797}"/>
    <dgm:cxn modelId="{2373CDA8-5B59-E14A-A471-EB552EE934AC}" type="presOf" srcId="{AD9195E6-EE09-43A3-9587-7E1C99095F9E}" destId="{28BDF2DD-8C4C-4D46-9213-A2DA6040198C}" srcOrd="0" destOrd="0" presId="urn:microsoft.com/office/officeart/2016/7/layout/RepeatingBendingProcessNew"/>
    <dgm:cxn modelId="{41F9CFAC-627B-964F-9AE0-6440BF90E19E}" type="presOf" srcId="{3CC50613-0ACD-4E1F-881E-2BB339898E96}" destId="{45786B4A-C19D-FA4D-B234-F27744A64FBA}" srcOrd="0" destOrd="0" presId="urn:microsoft.com/office/officeart/2016/7/layout/RepeatingBendingProcessNew"/>
    <dgm:cxn modelId="{2301D1AD-FFFD-7C46-87C9-AD39F04B49FA}" type="presOf" srcId="{875467EE-88CB-4759-84AE-D3C44C9B49F0}" destId="{B6FA5100-7CE7-0446-98F9-27132F3BAD1F}" srcOrd="0" destOrd="0" presId="urn:microsoft.com/office/officeart/2016/7/layout/RepeatingBendingProcessNew"/>
    <dgm:cxn modelId="{B17FD5B1-03AF-8C43-8136-02850E0B5616}" type="presOf" srcId="{B4ED6A7D-DE49-45D6-8016-3C2E1DED9BD4}" destId="{6E20BDB2-001F-1645-A1AE-AF20CA01F854}" srcOrd="0" destOrd="0" presId="urn:microsoft.com/office/officeart/2016/7/layout/RepeatingBendingProcessNew"/>
    <dgm:cxn modelId="{6CE2DEB1-9B89-D547-8F4E-9A6688632ED2}" type="presOf" srcId="{DEA60007-9E58-470B-B833-46E65C4C8342}" destId="{59DEC07D-ACD4-9F40-8AEB-F221F798A3B4}" srcOrd="0" destOrd="0" presId="urn:microsoft.com/office/officeart/2016/7/layout/RepeatingBendingProcessNew"/>
    <dgm:cxn modelId="{00D53BB9-5B6B-7A4D-A0C3-51DCCA62DB07}" type="presOf" srcId="{B4ED6A7D-DE49-45D6-8016-3C2E1DED9BD4}" destId="{06BBFE88-7D01-7148-8AB3-08A85F592F3B}" srcOrd="1" destOrd="0" presId="urn:microsoft.com/office/officeart/2016/7/layout/RepeatingBendingProcessNew"/>
    <dgm:cxn modelId="{AFE48CBC-2EDD-430B-8718-353BA9F7E534}" srcId="{AB746BB8-CA4F-4212-9205-9B03D169A491}" destId="{3FCC30D9-CBCE-40AA-AE5E-898E910C6DD0}" srcOrd="11" destOrd="0" parTransId="{595B44EA-18C2-484B-8635-523ACEB41BC3}" sibTransId="{9AA9CB72-AB38-4F92-AEB7-D73CE3B864AA}"/>
    <dgm:cxn modelId="{C797E8C4-AB67-4DC1-8DD4-C320CF11B1C1}" srcId="{AB746BB8-CA4F-4212-9205-9B03D169A491}" destId="{5793CD8B-361E-4868-ACEB-FDA44455121A}" srcOrd="10" destOrd="0" parTransId="{952A251C-4E69-48A3-95AC-C1D7C7865687}" sibTransId="{631D63EE-2BC2-482B-B0A0-43252498EBB3}"/>
    <dgm:cxn modelId="{761133CE-7611-D948-88F0-5605F7943E8A}" type="presOf" srcId="{2AB346BB-77A8-4C03-84DC-D4CE2C3D1F98}" destId="{64486204-7D89-DD41-9D2C-24E6C129A437}" srcOrd="0" destOrd="0" presId="urn:microsoft.com/office/officeart/2016/7/layout/RepeatingBendingProcessNew"/>
    <dgm:cxn modelId="{FDAB0BD5-1A0A-0B4F-BF49-087F155D5560}" type="presOf" srcId="{D16361CE-65B3-487E-810D-99F3413E07D3}" destId="{68AD4F09-5BA7-D74E-B2B3-BC18D054373D}" srcOrd="0" destOrd="0" presId="urn:microsoft.com/office/officeart/2016/7/layout/RepeatingBendingProcessNew"/>
    <dgm:cxn modelId="{904523D6-96FA-4478-95AD-879E4D620225}" srcId="{AB746BB8-CA4F-4212-9205-9B03D169A491}" destId="{FB0D0FD6-E33F-4C55-99B3-68DC3AAC1160}" srcOrd="5" destOrd="0" parTransId="{B04BE103-4418-43C0-8AB4-5DFE8170FA49}" sibTransId="{DEA60007-9E58-470B-B833-46E65C4C8342}"/>
    <dgm:cxn modelId="{25933CD6-9331-8B4F-BE18-D329A72FEC43}" type="presOf" srcId="{8692DA77-946D-45C4-A1C0-F36E1E810797}" destId="{45AE74EE-DB0A-E14A-A354-34C27B0EBEE4}" srcOrd="0" destOrd="0" presId="urn:microsoft.com/office/officeart/2016/7/layout/RepeatingBendingProcessNew"/>
    <dgm:cxn modelId="{FC6B18E4-7C31-7444-B46D-38EFEFDA9603}" type="presOf" srcId="{631D63EE-2BC2-482B-B0A0-43252498EBB3}" destId="{3DBA861F-D616-CD4E-99FE-83019D464B15}" srcOrd="0" destOrd="0" presId="urn:microsoft.com/office/officeart/2016/7/layout/RepeatingBendingProcessNew"/>
    <dgm:cxn modelId="{76CD5BEE-5A5E-4187-8866-DB2D30161EC2}" srcId="{AB746BB8-CA4F-4212-9205-9B03D169A491}" destId="{2AB346BB-77A8-4C03-84DC-D4CE2C3D1F98}" srcOrd="1" destOrd="0" parTransId="{5236232A-C1BB-4F86-B6F5-5C132203C413}" sibTransId="{8B97FDCF-39AB-45F1-A31B-ED2558B364A6}"/>
    <dgm:cxn modelId="{0C965CF1-B2EB-0747-9A29-B23DCAB66046}" type="presOf" srcId="{5793CD8B-361E-4868-ACEB-FDA44455121A}" destId="{8B5BF062-B53A-FB4C-B338-AA50D3DB4326}" srcOrd="0" destOrd="0" presId="urn:microsoft.com/office/officeart/2016/7/layout/RepeatingBendingProcessNew"/>
    <dgm:cxn modelId="{4929E8F2-9338-4644-8830-F0CDD6566AD3}" srcId="{AB746BB8-CA4F-4212-9205-9B03D169A491}" destId="{B408157B-7162-49A5-9953-DE240DCDA1E1}" srcOrd="4" destOrd="0" parTransId="{E374C0B4-9292-4C69-BDB4-AEF9A27E92E8}" sibTransId="{3F5D51A8-1D23-4028-B3E1-59376B6D3152}"/>
    <dgm:cxn modelId="{5CB335F6-16C3-9447-9E46-5AB14F3EE5BA}" type="presOf" srcId="{B199F08C-C239-417B-87E3-323746C41D9B}" destId="{79B09FE3-DE47-DF4B-BABA-E4C0B464F99A}" srcOrd="1" destOrd="0" presId="urn:microsoft.com/office/officeart/2016/7/layout/RepeatingBendingProcessNew"/>
    <dgm:cxn modelId="{8F5771F7-DB8C-334C-8BF2-4936B12AE2A2}" type="presOf" srcId="{CA0CD85A-8B83-4BC3-9847-CA9BA25FE892}" destId="{42E20D32-E598-134F-A167-BC202C495B1C}" srcOrd="1" destOrd="0" presId="urn:microsoft.com/office/officeart/2016/7/layout/RepeatingBendingProcessNew"/>
    <dgm:cxn modelId="{62B9EDFA-86C2-4DBB-B7EF-A33B59F46B70}" srcId="{AB746BB8-CA4F-4212-9205-9B03D169A491}" destId="{3F47722C-8CC3-4E08-9BA4-5952EFFCF285}" srcOrd="3" destOrd="0" parTransId="{3B8FA652-A15D-464F-81E0-805085167F24}" sibTransId="{B4ED6A7D-DE49-45D6-8016-3C2E1DED9BD4}"/>
    <dgm:cxn modelId="{A58BEFFA-9FF9-7A45-AA8D-221A0FC4A4F7}" type="presOf" srcId="{8B97FDCF-39AB-45F1-A31B-ED2558B364A6}" destId="{B79D5E03-FFA4-BC42-A234-DD09D13DE9CE}" srcOrd="0" destOrd="0" presId="urn:microsoft.com/office/officeart/2016/7/layout/RepeatingBendingProcessNew"/>
    <dgm:cxn modelId="{104D4BF4-797E-C246-A7CD-11423EFA4D04}" type="presParOf" srcId="{C1C53E51-AF4B-E040-87B2-4051C7732E63}" destId="{2A0361F1-798F-9642-A6BD-58353693A06D}" srcOrd="0" destOrd="0" presId="urn:microsoft.com/office/officeart/2016/7/layout/RepeatingBendingProcessNew"/>
    <dgm:cxn modelId="{5A2A3E22-CFD4-8A49-8AB1-D6E2D33FD41A}" type="presParOf" srcId="{C1C53E51-AF4B-E040-87B2-4051C7732E63}" destId="{DFD2797F-874A-C74D-929D-7B801FE337DC}" srcOrd="1" destOrd="0" presId="urn:microsoft.com/office/officeart/2016/7/layout/RepeatingBendingProcessNew"/>
    <dgm:cxn modelId="{2BB2AFD6-8B4C-FB40-B20E-8C5B7C34937C}" type="presParOf" srcId="{DFD2797F-874A-C74D-929D-7B801FE337DC}" destId="{42E20D32-E598-134F-A167-BC202C495B1C}" srcOrd="0" destOrd="0" presId="urn:microsoft.com/office/officeart/2016/7/layout/RepeatingBendingProcessNew"/>
    <dgm:cxn modelId="{425FAF83-F1D1-3641-A904-697099193E45}" type="presParOf" srcId="{C1C53E51-AF4B-E040-87B2-4051C7732E63}" destId="{64486204-7D89-DD41-9D2C-24E6C129A437}" srcOrd="2" destOrd="0" presId="urn:microsoft.com/office/officeart/2016/7/layout/RepeatingBendingProcessNew"/>
    <dgm:cxn modelId="{D71F3B2B-95EB-7943-A736-A3123E0DEDDC}" type="presParOf" srcId="{C1C53E51-AF4B-E040-87B2-4051C7732E63}" destId="{B79D5E03-FFA4-BC42-A234-DD09D13DE9CE}" srcOrd="3" destOrd="0" presId="urn:microsoft.com/office/officeart/2016/7/layout/RepeatingBendingProcessNew"/>
    <dgm:cxn modelId="{3BF31948-6734-8548-AD14-F4CE0FCB5A87}" type="presParOf" srcId="{B79D5E03-FFA4-BC42-A234-DD09D13DE9CE}" destId="{E1DD543C-87C6-0645-8B34-D58B6663A650}" srcOrd="0" destOrd="0" presId="urn:microsoft.com/office/officeart/2016/7/layout/RepeatingBendingProcessNew"/>
    <dgm:cxn modelId="{E3362B9D-D344-6740-97D2-FF92A4AC31C7}" type="presParOf" srcId="{C1C53E51-AF4B-E040-87B2-4051C7732E63}" destId="{45786B4A-C19D-FA4D-B234-F27744A64FBA}" srcOrd="4" destOrd="0" presId="urn:microsoft.com/office/officeart/2016/7/layout/RepeatingBendingProcessNew"/>
    <dgm:cxn modelId="{84198C13-AA00-DC44-8B8D-F0BC626D978A}" type="presParOf" srcId="{C1C53E51-AF4B-E040-87B2-4051C7732E63}" destId="{A5D74A5A-E521-DE41-9DB5-65FCAF06A130}" srcOrd="5" destOrd="0" presId="urn:microsoft.com/office/officeart/2016/7/layout/RepeatingBendingProcessNew"/>
    <dgm:cxn modelId="{AC3F2A48-1C99-704E-A55F-51B64A36BAAB}" type="presParOf" srcId="{A5D74A5A-E521-DE41-9DB5-65FCAF06A130}" destId="{32DD047E-B2A0-4943-B68B-662835E3167F}" srcOrd="0" destOrd="0" presId="urn:microsoft.com/office/officeart/2016/7/layout/RepeatingBendingProcessNew"/>
    <dgm:cxn modelId="{FC613315-C074-8248-86DB-8260862344EC}" type="presParOf" srcId="{C1C53E51-AF4B-E040-87B2-4051C7732E63}" destId="{5362F1E3-D65A-CF4F-BC45-38059C7F6379}" srcOrd="6" destOrd="0" presId="urn:microsoft.com/office/officeart/2016/7/layout/RepeatingBendingProcessNew"/>
    <dgm:cxn modelId="{AA63E033-05AB-CB49-9715-7E08C016899C}" type="presParOf" srcId="{C1C53E51-AF4B-E040-87B2-4051C7732E63}" destId="{6E20BDB2-001F-1645-A1AE-AF20CA01F854}" srcOrd="7" destOrd="0" presId="urn:microsoft.com/office/officeart/2016/7/layout/RepeatingBendingProcessNew"/>
    <dgm:cxn modelId="{5CAEE182-994F-5045-9997-D99222D0F87B}" type="presParOf" srcId="{6E20BDB2-001F-1645-A1AE-AF20CA01F854}" destId="{06BBFE88-7D01-7148-8AB3-08A85F592F3B}" srcOrd="0" destOrd="0" presId="urn:microsoft.com/office/officeart/2016/7/layout/RepeatingBendingProcessNew"/>
    <dgm:cxn modelId="{71A8F63A-3940-DD42-B7EF-41A36771370D}" type="presParOf" srcId="{C1C53E51-AF4B-E040-87B2-4051C7732E63}" destId="{C782F5C1-807F-1543-B0DE-B38F2B0880D5}" srcOrd="8" destOrd="0" presId="urn:microsoft.com/office/officeart/2016/7/layout/RepeatingBendingProcessNew"/>
    <dgm:cxn modelId="{153EF34F-784A-EB49-98D9-FFC52BF7B7BE}" type="presParOf" srcId="{C1C53E51-AF4B-E040-87B2-4051C7732E63}" destId="{8E1D53EE-7F09-6E49-9C73-0BF4E95647B8}" srcOrd="9" destOrd="0" presId="urn:microsoft.com/office/officeart/2016/7/layout/RepeatingBendingProcessNew"/>
    <dgm:cxn modelId="{DDE54BA3-70E2-0D4B-AA1D-1616C1B43016}" type="presParOf" srcId="{8E1D53EE-7F09-6E49-9C73-0BF4E95647B8}" destId="{DA612FFB-032A-CA40-9B06-1DD7E04C9ECA}" srcOrd="0" destOrd="0" presId="urn:microsoft.com/office/officeart/2016/7/layout/RepeatingBendingProcessNew"/>
    <dgm:cxn modelId="{EAFAB970-D03A-734A-884E-820C205767BB}" type="presParOf" srcId="{C1C53E51-AF4B-E040-87B2-4051C7732E63}" destId="{B7BF9048-53C3-2842-958A-FF454AFFF23F}" srcOrd="10" destOrd="0" presId="urn:microsoft.com/office/officeart/2016/7/layout/RepeatingBendingProcessNew"/>
    <dgm:cxn modelId="{69C599AB-AAE8-374B-8D2D-247618C6959B}" type="presParOf" srcId="{C1C53E51-AF4B-E040-87B2-4051C7732E63}" destId="{59DEC07D-ACD4-9F40-8AEB-F221F798A3B4}" srcOrd="11" destOrd="0" presId="urn:microsoft.com/office/officeart/2016/7/layout/RepeatingBendingProcessNew"/>
    <dgm:cxn modelId="{2415015E-6970-E04F-A9A8-6FE57486A8A5}" type="presParOf" srcId="{59DEC07D-ACD4-9F40-8AEB-F221F798A3B4}" destId="{3A427A45-5444-8642-9685-31A0344B6B65}" srcOrd="0" destOrd="0" presId="urn:microsoft.com/office/officeart/2016/7/layout/RepeatingBendingProcessNew"/>
    <dgm:cxn modelId="{B18E7CAD-9317-9F41-9C1C-41BC2F7811B8}" type="presParOf" srcId="{C1C53E51-AF4B-E040-87B2-4051C7732E63}" destId="{28BDF2DD-8C4C-4D46-9213-A2DA6040198C}" srcOrd="12" destOrd="0" presId="urn:microsoft.com/office/officeart/2016/7/layout/RepeatingBendingProcessNew"/>
    <dgm:cxn modelId="{78540628-A8D8-5249-AEDD-71518DB7EC23}" type="presParOf" srcId="{C1C53E51-AF4B-E040-87B2-4051C7732E63}" destId="{DB57C315-F2C7-5347-A3D9-389AEA3133EF}" srcOrd="13" destOrd="0" presId="urn:microsoft.com/office/officeart/2016/7/layout/RepeatingBendingProcessNew"/>
    <dgm:cxn modelId="{5F5E8332-AEF5-0146-B42F-04C7DB2B15D3}" type="presParOf" srcId="{DB57C315-F2C7-5347-A3D9-389AEA3133EF}" destId="{01928B52-143E-BA4B-917E-DFC0AC64E475}" srcOrd="0" destOrd="0" presId="urn:microsoft.com/office/officeart/2016/7/layout/RepeatingBendingProcessNew"/>
    <dgm:cxn modelId="{6CB940FE-185A-5643-A290-4F9D8088BA2E}" type="presParOf" srcId="{C1C53E51-AF4B-E040-87B2-4051C7732E63}" destId="{AFAB966A-1F2D-FE4C-B9BC-82ED5AC49408}" srcOrd="14" destOrd="0" presId="urn:microsoft.com/office/officeart/2016/7/layout/RepeatingBendingProcessNew"/>
    <dgm:cxn modelId="{34C03696-1592-1541-B689-BC2945DB4097}" type="presParOf" srcId="{C1C53E51-AF4B-E040-87B2-4051C7732E63}" destId="{45AE74EE-DB0A-E14A-A354-34C27B0EBEE4}" srcOrd="15" destOrd="0" presId="urn:microsoft.com/office/officeart/2016/7/layout/RepeatingBendingProcessNew"/>
    <dgm:cxn modelId="{305E9E21-7903-CA4F-AC9F-B3C99E21707C}" type="presParOf" srcId="{45AE74EE-DB0A-E14A-A354-34C27B0EBEE4}" destId="{924B7D2D-958E-E847-A70F-CD81795DDDCE}" srcOrd="0" destOrd="0" presId="urn:microsoft.com/office/officeart/2016/7/layout/RepeatingBendingProcessNew"/>
    <dgm:cxn modelId="{5FB24E05-016B-0A43-B60F-E4A1FEEA537E}" type="presParOf" srcId="{C1C53E51-AF4B-E040-87B2-4051C7732E63}" destId="{418BDF04-28FE-BB40-934E-FC815D4830D8}" srcOrd="16" destOrd="0" presId="urn:microsoft.com/office/officeart/2016/7/layout/RepeatingBendingProcessNew"/>
    <dgm:cxn modelId="{75513DC3-65AB-6546-98B2-F3873AF71342}" type="presParOf" srcId="{C1C53E51-AF4B-E040-87B2-4051C7732E63}" destId="{D261F528-0240-0442-9A52-D902FDE8B1C6}" srcOrd="17" destOrd="0" presId="urn:microsoft.com/office/officeart/2016/7/layout/RepeatingBendingProcessNew"/>
    <dgm:cxn modelId="{88DFFB3B-0068-144E-BFF9-28A3097C2F51}" type="presParOf" srcId="{D261F528-0240-0442-9A52-D902FDE8B1C6}" destId="{18344992-AE79-D246-83D8-2D4BD11F5597}" srcOrd="0" destOrd="0" presId="urn:microsoft.com/office/officeart/2016/7/layout/RepeatingBendingProcessNew"/>
    <dgm:cxn modelId="{D49C0BD4-801E-AE47-B2DE-BB22C6A58E43}" type="presParOf" srcId="{C1C53E51-AF4B-E040-87B2-4051C7732E63}" destId="{B011410F-D4C6-2945-9419-C5D1D3C99F0A}" srcOrd="18" destOrd="0" presId="urn:microsoft.com/office/officeart/2016/7/layout/RepeatingBendingProcessNew"/>
    <dgm:cxn modelId="{36AD6B66-4528-FE46-96FA-FC8D7D3560F7}" type="presParOf" srcId="{C1C53E51-AF4B-E040-87B2-4051C7732E63}" destId="{92E7E5DB-105A-6F4D-9828-7575EFCE76E0}" srcOrd="19" destOrd="0" presId="urn:microsoft.com/office/officeart/2016/7/layout/RepeatingBendingProcessNew"/>
    <dgm:cxn modelId="{FFD85423-0FAC-9846-98C6-8685BBB93362}" type="presParOf" srcId="{92E7E5DB-105A-6F4D-9828-7575EFCE76E0}" destId="{87F809E5-F35E-BE4D-B236-4BE21DFF1256}" srcOrd="0" destOrd="0" presId="urn:microsoft.com/office/officeart/2016/7/layout/RepeatingBendingProcessNew"/>
    <dgm:cxn modelId="{510422B4-5B58-7143-A618-506ECE0B7DEC}" type="presParOf" srcId="{C1C53E51-AF4B-E040-87B2-4051C7732E63}" destId="{8B5BF062-B53A-FB4C-B338-AA50D3DB4326}" srcOrd="20" destOrd="0" presId="urn:microsoft.com/office/officeart/2016/7/layout/RepeatingBendingProcessNew"/>
    <dgm:cxn modelId="{586B0D95-1A13-7E4A-8A94-77D33E91F1EF}" type="presParOf" srcId="{C1C53E51-AF4B-E040-87B2-4051C7732E63}" destId="{3DBA861F-D616-CD4E-99FE-83019D464B15}" srcOrd="21" destOrd="0" presId="urn:microsoft.com/office/officeart/2016/7/layout/RepeatingBendingProcessNew"/>
    <dgm:cxn modelId="{66D2D696-A63B-0A44-AD86-E7D7E8059A9C}" type="presParOf" srcId="{3DBA861F-D616-CD4E-99FE-83019D464B15}" destId="{B4B80E9F-C17A-1F44-946A-A82985F9BFE6}" srcOrd="0" destOrd="0" presId="urn:microsoft.com/office/officeart/2016/7/layout/RepeatingBendingProcessNew"/>
    <dgm:cxn modelId="{2F7ED87C-6790-6D4B-8840-D9648B50EC78}" type="presParOf" srcId="{C1C53E51-AF4B-E040-87B2-4051C7732E63}" destId="{1E9830F6-50D0-9A42-8B61-E9C50D60C9D6}" srcOrd="22" destOrd="0" presId="urn:microsoft.com/office/officeart/2016/7/layout/RepeatingBendingProcessNew"/>
    <dgm:cxn modelId="{B8FA2267-1D7D-674E-95DC-08482F827692}" type="presParOf" srcId="{C1C53E51-AF4B-E040-87B2-4051C7732E63}" destId="{159D88BA-5DA1-6641-BF32-70504606FC96}" srcOrd="23" destOrd="0" presId="urn:microsoft.com/office/officeart/2016/7/layout/RepeatingBendingProcessNew"/>
    <dgm:cxn modelId="{C9C0035A-CB13-AA4B-9521-54B582C6AA45}" type="presParOf" srcId="{159D88BA-5DA1-6641-BF32-70504606FC96}" destId="{87C34924-7894-114E-8E86-EBAAD3EDEAF0}" srcOrd="0" destOrd="0" presId="urn:microsoft.com/office/officeart/2016/7/layout/RepeatingBendingProcessNew"/>
    <dgm:cxn modelId="{693C1021-AC06-6248-88B6-4AB8DF91A6C2}" type="presParOf" srcId="{C1C53E51-AF4B-E040-87B2-4051C7732E63}" destId="{68AD4F09-5BA7-D74E-B2B3-BC18D054373D}" srcOrd="24" destOrd="0" presId="urn:microsoft.com/office/officeart/2016/7/layout/RepeatingBendingProcessNew"/>
    <dgm:cxn modelId="{70D0EDE9-D98A-C141-86EF-A1617F223DCB}" type="presParOf" srcId="{C1C53E51-AF4B-E040-87B2-4051C7732E63}" destId="{5CD4F8E5-941A-9A42-A08C-DB572C034B84}" srcOrd="25" destOrd="0" presId="urn:microsoft.com/office/officeart/2016/7/layout/RepeatingBendingProcessNew"/>
    <dgm:cxn modelId="{BB6BDA72-C152-8342-A5CB-A43E156E7B88}" type="presParOf" srcId="{5CD4F8E5-941A-9A42-A08C-DB572C034B84}" destId="{79B09FE3-DE47-DF4B-BABA-E4C0B464F99A}" srcOrd="0" destOrd="0" presId="urn:microsoft.com/office/officeart/2016/7/layout/RepeatingBendingProcessNew"/>
    <dgm:cxn modelId="{663C3CDD-82E4-6643-865F-EED8FC7EC8A0}" type="presParOf" srcId="{C1C53E51-AF4B-E040-87B2-4051C7732E63}" destId="{8414B592-A1A2-F74A-88FA-FD35343CEB9F}" srcOrd="26" destOrd="0" presId="urn:microsoft.com/office/officeart/2016/7/layout/RepeatingBendingProcessNew"/>
    <dgm:cxn modelId="{BDAB0546-0E83-6C43-8DF5-9CB781457A78}" type="presParOf" srcId="{C1C53E51-AF4B-E040-87B2-4051C7732E63}" destId="{B6FA5100-7CE7-0446-98F9-27132F3BAD1F}" srcOrd="27" destOrd="0" presId="urn:microsoft.com/office/officeart/2016/7/layout/RepeatingBendingProcessNew"/>
    <dgm:cxn modelId="{50BB8D99-390B-C447-ACA5-40E304312503}" type="presParOf" srcId="{B6FA5100-7CE7-0446-98F9-27132F3BAD1F}" destId="{3C662020-77C6-CD46-91E0-ECFDED31168D}" srcOrd="0" destOrd="0" presId="urn:microsoft.com/office/officeart/2016/7/layout/RepeatingBendingProcessNew"/>
    <dgm:cxn modelId="{D262076F-FCFB-424A-8B01-5CF4CE23E242}" type="presParOf" srcId="{C1C53E51-AF4B-E040-87B2-4051C7732E63}" destId="{EF05B91B-DAA4-BC4B-802E-0A7A43F497F7}" srcOrd="2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13FF8C-6C8C-49D1-B899-2802462B4FD9}"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69F9EE4D-AE87-402D-B1BA-6CB09A668DA7}">
      <dgm:prSet/>
      <dgm:spPr/>
      <dgm:t>
        <a:bodyPr/>
        <a:lstStyle/>
        <a:p>
          <a:pPr>
            <a:defRPr cap="all"/>
          </a:pPr>
          <a:r>
            <a:rPr lang="en-US" b="1"/>
            <a:t>Data Collection</a:t>
          </a:r>
          <a:br>
            <a:rPr lang="en-US"/>
          </a:br>
          <a:r>
            <a:rPr lang="en-US"/>
            <a:t>The dataset is sourced from reliable platforms sixs (e.g., Kaggle) and includes diverse student profiles for robust model training.</a:t>
          </a:r>
        </a:p>
      </dgm:t>
    </dgm:pt>
    <dgm:pt modelId="{F169C768-19EF-48FB-B916-E371413E4FC7}" type="parTrans" cxnId="{034CF282-FB35-484C-A8BB-5CB098F1284D}">
      <dgm:prSet/>
      <dgm:spPr/>
      <dgm:t>
        <a:bodyPr/>
        <a:lstStyle/>
        <a:p>
          <a:endParaRPr lang="en-US"/>
        </a:p>
      </dgm:t>
    </dgm:pt>
    <dgm:pt modelId="{5226F1B9-CB96-472E-961C-CC697737C064}" type="sibTrans" cxnId="{034CF282-FB35-484C-A8BB-5CB098F1284D}">
      <dgm:prSet/>
      <dgm:spPr/>
      <dgm:t>
        <a:bodyPr/>
        <a:lstStyle/>
        <a:p>
          <a:endParaRPr lang="en-US"/>
        </a:p>
      </dgm:t>
    </dgm:pt>
    <dgm:pt modelId="{896F6227-D54F-4497-8C8E-0BD85547770D}">
      <dgm:prSet/>
      <dgm:spPr/>
      <dgm:t>
        <a:bodyPr/>
        <a:lstStyle/>
        <a:p>
          <a:pPr>
            <a:defRPr cap="all"/>
          </a:pPr>
          <a:r>
            <a:rPr lang="en-US" b="1"/>
            <a:t>Data Preprocessing</a:t>
          </a:r>
          <a:br>
            <a:rPr lang="en-US"/>
          </a:br>
          <a:r>
            <a:rPr lang="en-US"/>
            <a:t>Clean and prepare the data, including normalization, encoding, and handling missing values.</a:t>
          </a:r>
        </a:p>
      </dgm:t>
    </dgm:pt>
    <dgm:pt modelId="{1EFA0F18-9642-4895-9ECC-A8663980665E}" type="parTrans" cxnId="{7AF48B9A-B7A5-437C-9F8A-C5424A8FFBD9}">
      <dgm:prSet/>
      <dgm:spPr/>
      <dgm:t>
        <a:bodyPr/>
        <a:lstStyle/>
        <a:p>
          <a:endParaRPr lang="en-US"/>
        </a:p>
      </dgm:t>
    </dgm:pt>
    <dgm:pt modelId="{7B8B037A-C647-442C-885A-D5B03139C7EE}" type="sibTrans" cxnId="{7AF48B9A-B7A5-437C-9F8A-C5424A8FFBD9}">
      <dgm:prSet/>
      <dgm:spPr/>
      <dgm:t>
        <a:bodyPr/>
        <a:lstStyle/>
        <a:p>
          <a:endParaRPr lang="en-US"/>
        </a:p>
      </dgm:t>
    </dgm:pt>
    <dgm:pt modelId="{6086300B-A919-4492-A148-F32D49519655}">
      <dgm:prSet/>
      <dgm:spPr/>
      <dgm:t>
        <a:bodyPr/>
        <a:lstStyle/>
        <a:p>
          <a:pPr>
            <a:defRPr cap="all"/>
          </a:pPr>
          <a:r>
            <a:rPr lang="en-US" b="1"/>
            <a:t>Feature Engineering</a:t>
          </a:r>
          <a:br>
            <a:rPr lang="en-US"/>
          </a:br>
          <a:r>
            <a:rPr lang="en-US"/>
            <a:t>Extract relevant features and create new ones (e.g., weighted average of GRE and GPA) to enhance model performance.</a:t>
          </a:r>
        </a:p>
      </dgm:t>
    </dgm:pt>
    <dgm:pt modelId="{E3D8C560-EDF2-4700-A169-82E2C16F58E1}" type="parTrans" cxnId="{E3CB2AB8-E002-4228-9D04-1A8CCE6D56D5}">
      <dgm:prSet/>
      <dgm:spPr/>
      <dgm:t>
        <a:bodyPr/>
        <a:lstStyle/>
        <a:p>
          <a:endParaRPr lang="en-US"/>
        </a:p>
      </dgm:t>
    </dgm:pt>
    <dgm:pt modelId="{C8DEA672-188B-4BC0-97AD-5C91276C3A8C}" type="sibTrans" cxnId="{E3CB2AB8-E002-4228-9D04-1A8CCE6D56D5}">
      <dgm:prSet/>
      <dgm:spPr/>
      <dgm:t>
        <a:bodyPr/>
        <a:lstStyle/>
        <a:p>
          <a:endParaRPr lang="en-US"/>
        </a:p>
      </dgm:t>
    </dgm:pt>
    <dgm:pt modelId="{7C0F2212-F8F8-44C1-9105-541EC131024F}">
      <dgm:prSet/>
      <dgm:spPr/>
      <dgm:t>
        <a:bodyPr/>
        <a:lstStyle/>
        <a:p>
          <a:pPr>
            <a:defRPr cap="all"/>
          </a:pPr>
          <a:r>
            <a:rPr lang="en-US" b="1"/>
            <a:t>Model Training</a:t>
          </a:r>
          <a:br>
            <a:rPr lang="en-US"/>
          </a:br>
          <a:r>
            <a:rPr lang="en-US"/>
            <a:t>Design and train a neural network using frameworks like TensorFlow/Keras, with architectures such as feedforward or convolutional neural networks.</a:t>
          </a:r>
        </a:p>
      </dgm:t>
    </dgm:pt>
    <dgm:pt modelId="{A1F862FA-4DF6-4389-BFE6-F289E9D0B6A4}" type="parTrans" cxnId="{29FB5CC6-2298-4AD0-88EA-F51B87AEE7A8}">
      <dgm:prSet/>
      <dgm:spPr/>
      <dgm:t>
        <a:bodyPr/>
        <a:lstStyle/>
        <a:p>
          <a:endParaRPr lang="en-US"/>
        </a:p>
      </dgm:t>
    </dgm:pt>
    <dgm:pt modelId="{4E06CC45-2830-4698-9781-A54F867C027D}" type="sibTrans" cxnId="{29FB5CC6-2298-4AD0-88EA-F51B87AEE7A8}">
      <dgm:prSet/>
      <dgm:spPr/>
      <dgm:t>
        <a:bodyPr/>
        <a:lstStyle/>
        <a:p>
          <a:endParaRPr lang="en-US"/>
        </a:p>
      </dgm:t>
    </dgm:pt>
    <dgm:pt modelId="{36212E24-2557-46A4-B9FE-171464D79072}">
      <dgm:prSet/>
      <dgm:spPr/>
      <dgm:t>
        <a:bodyPr/>
        <a:lstStyle/>
        <a:p>
          <a:pPr>
            <a:defRPr cap="all"/>
          </a:pPr>
          <a:r>
            <a:rPr lang="en-US" b="1"/>
            <a:t>Model Evaluation</a:t>
          </a:r>
          <a:br>
            <a:rPr lang="en-US"/>
          </a:br>
          <a:r>
            <a:rPr lang="en-US"/>
            <a:t>Evaluate the model using metrics like Mean Squared Error (MSE), Accuracy, and Area Under the ROC Curve (AUC).</a:t>
          </a:r>
        </a:p>
      </dgm:t>
    </dgm:pt>
    <dgm:pt modelId="{DD5F47C3-B4FA-417E-AF21-0D4B9DA5F4BD}" type="parTrans" cxnId="{C3223F95-96CC-44A7-8B41-9D4EDBB554A2}">
      <dgm:prSet/>
      <dgm:spPr/>
      <dgm:t>
        <a:bodyPr/>
        <a:lstStyle/>
        <a:p>
          <a:endParaRPr lang="en-US"/>
        </a:p>
      </dgm:t>
    </dgm:pt>
    <dgm:pt modelId="{695C4CC4-5766-442B-BA18-DD1E023EA1BC}" type="sibTrans" cxnId="{C3223F95-96CC-44A7-8B41-9D4EDBB554A2}">
      <dgm:prSet/>
      <dgm:spPr/>
      <dgm:t>
        <a:bodyPr/>
        <a:lstStyle/>
        <a:p>
          <a:endParaRPr lang="en-US"/>
        </a:p>
      </dgm:t>
    </dgm:pt>
    <dgm:pt modelId="{3D847AC6-33FA-46A7-826F-468AB4D63913}" type="pres">
      <dgm:prSet presAssocID="{0413FF8C-6C8C-49D1-B899-2802462B4FD9}" presName="root" presStyleCnt="0">
        <dgm:presLayoutVars>
          <dgm:dir/>
          <dgm:resizeHandles val="exact"/>
        </dgm:presLayoutVars>
      </dgm:prSet>
      <dgm:spPr/>
    </dgm:pt>
    <dgm:pt modelId="{020E6F32-845D-4209-AD8F-93B75DCBF93D}" type="pres">
      <dgm:prSet presAssocID="{69F9EE4D-AE87-402D-B1BA-6CB09A668DA7}" presName="compNode" presStyleCnt="0"/>
      <dgm:spPr/>
    </dgm:pt>
    <dgm:pt modelId="{2D204C0A-51EA-46A3-A88D-F584034F7FC1}" type="pres">
      <dgm:prSet presAssocID="{69F9EE4D-AE87-402D-B1BA-6CB09A668DA7}" presName="iconBgRect" presStyleLbl="bgShp" presStyleIdx="0" presStyleCnt="5"/>
      <dgm:spPr/>
    </dgm:pt>
    <dgm:pt modelId="{D7B46AD6-1E2F-433F-955C-86A1747A37DE}" type="pres">
      <dgm:prSet presAssocID="{69F9EE4D-AE87-402D-B1BA-6CB09A668DA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FC973BF-FB92-4EF7-A4BB-41E380909F6A}" type="pres">
      <dgm:prSet presAssocID="{69F9EE4D-AE87-402D-B1BA-6CB09A668DA7}" presName="spaceRect" presStyleCnt="0"/>
      <dgm:spPr/>
    </dgm:pt>
    <dgm:pt modelId="{1B54E74C-A578-4B09-95C6-D691CF296236}" type="pres">
      <dgm:prSet presAssocID="{69F9EE4D-AE87-402D-B1BA-6CB09A668DA7}" presName="textRect" presStyleLbl="revTx" presStyleIdx="0" presStyleCnt="5">
        <dgm:presLayoutVars>
          <dgm:chMax val="1"/>
          <dgm:chPref val="1"/>
        </dgm:presLayoutVars>
      </dgm:prSet>
      <dgm:spPr/>
    </dgm:pt>
    <dgm:pt modelId="{BA75E955-9FC7-4628-A61A-00ABA5CE8E3D}" type="pres">
      <dgm:prSet presAssocID="{5226F1B9-CB96-472E-961C-CC697737C064}" presName="sibTrans" presStyleCnt="0"/>
      <dgm:spPr/>
    </dgm:pt>
    <dgm:pt modelId="{24B4835F-C458-4072-9703-AD30C935C0B7}" type="pres">
      <dgm:prSet presAssocID="{896F6227-D54F-4497-8C8E-0BD85547770D}" presName="compNode" presStyleCnt="0"/>
      <dgm:spPr/>
    </dgm:pt>
    <dgm:pt modelId="{A19E026C-3D7E-445E-8DE6-A7E6B040BE6F}" type="pres">
      <dgm:prSet presAssocID="{896F6227-D54F-4497-8C8E-0BD85547770D}" presName="iconBgRect" presStyleLbl="bgShp" presStyleIdx="1" presStyleCnt="5"/>
      <dgm:spPr/>
    </dgm:pt>
    <dgm:pt modelId="{999B4F91-D521-4130-8CFE-8C94777B3D71}" type="pres">
      <dgm:prSet presAssocID="{896F6227-D54F-4497-8C8E-0BD85547770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6CBB3750-2D7D-40A2-9769-293B36B4D33B}" type="pres">
      <dgm:prSet presAssocID="{896F6227-D54F-4497-8C8E-0BD85547770D}" presName="spaceRect" presStyleCnt="0"/>
      <dgm:spPr/>
    </dgm:pt>
    <dgm:pt modelId="{4574B020-8038-4155-B768-82C9CE29115A}" type="pres">
      <dgm:prSet presAssocID="{896F6227-D54F-4497-8C8E-0BD85547770D}" presName="textRect" presStyleLbl="revTx" presStyleIdx="1" presStyleCnt="5">
        <dgm:presLayoutVars>
          <dgm:chMax val="1"/>
          <dgm:chPref val="1"/>
        </dgm:presLayoutVars>
      </dgm:prSet>
      <dgm:spPr/>
    </dgm:pt>
    <dgm:pt modelId="{4844BBEB-E92C-4A50-A965-F4383D4F86AC}" type="pres">
      <dgm:prSet presAssocID="{7B8B037A-C647-442C-885A-D5B03139C7EE}" presName="sibTrans" presStyleCnt="0"/>
      <dgm:spPr/>
    </dgm:pt>
    <dgm:pt modelId="{69F84440-4760-4940-AF86-D6C086FDA188}" type="pres">
      <dgm:prSet presAssocID="{6086300B-A919-4492-A148-F32D49519655}" presName="compNode" presStyleCnt="0"/>
      <dgm:spPr/>
    </dgm:pt>
    <dgm:pt modelId="{8210D8D4-FF58-4E28-81A1-F7C1B8BB3087}" type="pres">
      <dgm:prSet presAssocID="{6086300B-A919-4492-A148-F32D49519655}" presName="iconBgRect" presStyleLbl="bgShp" presStyleIdx="2" presStyleCnt="5"/>
      <dgm:spPr/>
    </dgm:pt>
    <dgm:pt modelId="{1FDAAA37-D61F-42A5-BC12-27D1114472C1}" type="pres">
      <dgm:prSet presAssocID="{6086300B-A919-4492-A148-F32D4951965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0C7D7336-C47E-40D3-BECC-E000D6963381}" type="pres">
      <dgm:prSet presAssocID="{6086300B-A919-4492-A148-F32D49519655}" presName="spaceRect" presStyleCnt="0"/>
      <dgm:spPr/>
    </dgm:pt>
    <dgm:pt modelId="{7E646D51-D5FE-46A9-96ED-8834278C3A76}" type="pres">
      <dgm:prSet presAssocID="{6086300B-A919-4492-A148-F32D49519655}" presName="textRect" presStyleLbl="revTx" presStyleIdx="2" presStyleCnt="5">
        <dgm:presLayoutVars>
          <dgm:chMax val="1"/>
          <dgm:chPref val="1"/>
        </dgm:presLayoutVars>
      </dgm:prSet>
      <dgm:spPr/>
    </dgm:pt>
    <dgm:pt modelId="{B3291B1C-CBD1-4F00-A6D5-00931DACA0D9}" type="pres">
      <dgm:prSet presAssocID="{C8DEA672-188B-4BC0-97AD-5C91276C3A8C}" presName="sibTrans" presStyleCnt="0"/>
      <dgm:spPr/>
    </dgm:pt>
    <dgm:pt modelId="{A5EA4904-0EAA-4721-96CF-8111A000141D}" type="pres">
      <dgm:prSet presAssocID="{7C0F2212-F8F8-44C1-9105-541EC131024F}" presName="compNode" presStyleCnt="0"/>
      <dgm:spPr/>
    </dgm:pt>
    <dgm:pt modelId="{3C59EECE-4DBF-4B8B-AC87-BB6393EDA28E}" type="pres">
      <dgm:prSet presAssocID="{7C0F2212-F8F8-44C1-9105-541EC131024F}" presName="iconBgRect" presStyleLbl="bgShp" presStyleIdx="3" presStyleCnt="5"/>
      <dgm:spPr/>
    </dgm:pt>
    <dgm:pt modelId="{D5AA61C6-B3F4-4561-8D92-47265327F7D6}" type="pres">
      <dgm:prSet presAssocID="{7C0F2212-F8F8-44C1-9105-541EC131024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FBF90CC2-75DD-4518-A6C6-6842B3AFFF8D}" type="pres">
      <dgm:prSet presAssocID="{7C0F2212-F8F8-44C1-9105-541EC131024F}" presName="spaceRect" presStyleCnt="0"/>
      <dgm:spPr/>
    </dgm:pt>
    <dgm:pt modelId="{C64AF026-4DCE-4576-A856-FAF177B409C1}" type="pres">
      <dgm:prSet presAssocID="{7C0F2212-F8F8-44C1-9105-541EC131024F}" presName="textRect" presStyleLbl="revTx" presStyleIdx="3" presStyleCnt="5">
        <dgm:presLayoutVars>
          <dgm:chMax val="1"/>
          <dgm:chPref val="1"/>
        </dgm:presLayoutVars>
      </dgm:prSet>
      <dgm:spPr/>
    </dgm:pt>
    <dgm:pt modelId="{55BCA2B1-FEE4-463A-A950-3A67952FF08E}" type="pres">
      <dgm:prSet presAssocID="{4E06CC45-2830-4698-9781-A54F867C027D}" presName="sibTrans" presStyleCnt="0"/>
      <dgm:spPr/>
    </dgm:pt>
    <dgm:pt modelId="{2794187E-B6E6-47F5-820B-B602887554EF}" type="pres">
      <dgm:prSet presAssocID="{36212E24-2557-46A4-B9FE-171464D79072}" presName="compNode" presStyleCnt="0"/>
      <dgm:spPr/>
    </dgm:pt>
    <dgm:pt modelId="{6193CA2B-A5BF-4AA7-BA98-12F120539950}" type="pres">
      <dgm:prSet presAssocID="{36212E24-2557-46A4-B9FE-171464D79072}" presName="iconBgRect" presStyleLbl="bgShp" presStyleIdx="4" presStyleCnt="5"/>
      <dgm:spPr/>
    </dgm:pt>
    <dgm:pt modelId="{95D91949-8311-4A9A-B474-054002D872CA}" type="pres">
      <dgm:prSet presAssocID="{36212E24-2557-46A4-B9FE-171464D7907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122BF8D3-D93F-4B8D-BA0F-AB89A4CB508A}" type="pres">
      <dgm:prSet presAssocID="{36212E24-2557-46A4-B9FE-171464D79072}" presName="spaceRect" presStyleCnt="0"/>
      <dgm:spPr/>
    </dgm:pt>
    <dgm:pt modelId="{74FA6564-AACE-44D7-8B3D-E76987690548}" type="pres">
      <dgm:prSet presAssocID="{36212E24-2557-46A4-B9FE-171464D79072}" presName="textRect" presStyleLbl="revTx" presStyleIdx="4" presStyleCnt="5">
        <dgm:presLayoutVars>
          <dgm:chMax val="1"/>
          <dgm:chPref val="1"/>
        </dgm:presLayoutVars>
      </dgm:prSet>
      <dgm:spPr/>
    </dgm:pt>
  </dgm:ptLst>
  <dgm:cxnLst>
    <dgm:cxn modelId="{A8904553-D5F5-400B-AB57-E46C1B454779}" type="presOf" srcId="{69F9EE4D-AE87-402D-B1BA-6CB09A668DA7}" destId="{1B54E74C-A578-4B09-95C6-D691CF296236}" srcOrd="0" destOrd="0" presId="urn:microsoft.com/office/officeart/2018/5/layout/IconCircleLabelList"/>
    <dgm:cxn modelId="{BD33A755-FF3C-463A-A688-46D9C5812A89}" type="presOf" srcId="{896F6227-D54F-4497-8C8E-0BD85547770D}" destId="{4574B020-8038-4155-B768-82C9CE29115A}" srcOrd="0" destOrd="0" presId="urn:microsoft.com/office/officeart/2018/5/layout/IconCircleLabelList"/>
    <dgm:cxn modelId="{35B9A577-9C92-429F-852B-DDA2BDB19142}" type="presOf" srcId="{7C0F2212-F8F8-44C1-9105-541EC131024F}" destId="{C64AF026-4DCE-4576-A856-FAF177B409C1}" srcOrd="0" destOrd="0" presId="urn:microsoft.com/office/officeart/2018/5/layout/IconCircleLabelList"/>
    <dgm:cxn modelId="{034CF282-FB35-484C-A8BB-5CB098F1284D}" srcId="{0413FF8C-6C8C-49D1-B899-2802462B4FD9}" destId="{69F9EE4D-AE87-402D-B1BA-6CB09A668DA7}" srcOrd="0" destOrd="0" parTransId="{F169C768-19EF-48FB-B916-E371413E4FC7}" sibTransId="{5226F1B9-CB96-472E-961C-CC697737C064}"/>
    <dgm:cxn modelId="{C3223F95-96CC-44A7-8B41-9D4EDBB554A2}" srcId="{0413FF8C-6C8C-49D1-B899-2802462B4FD9}" destId="{36212E24-2557-46A4-B9FE-171464D79072}" srcOrd="4" destOrd="0" parTransId="{DD5F47C3-B4FA-417E-AF21-0D4B9DA5F4BD}" sibTransId="{695C4CC4-5766-442B-BA18-DD1E023EA1BC}"/>
    <dgm:cxn modelId="{7AF48B9A-B7A5-437C-9F8A-C5424A8FFBD9}" srcId="{0413FF8C-6C8C-49D1-B899-2802462B4FD9}" destId="{896F6227-D54F-4497-8C8E-0BD85547770D}" srcOrd="1" destOrd="0" parTransId="{1EFA0F18-9642-4895-9ECC-A8663980665E}" sibTransId="{7B8B037A-C647-442C-885A-D5B03139C7EE}"/>
    <dgm:cxn modelId="{843B99AC-6A50-42B0-AC6D-B74CA19DB76A}" type="presOf" srcId="{36212E24-2557-46A4-B9FE-171464D79072}" destId="{74FA6564-AACE-44D7-8B3D-E76987690548}" srcOrd="0" destOrd="0" presId="urn:microsoft.com/office/officeart/2018/5/layout/IconCircleLabelList"/>
    <dgm:cxn modelId="{8F34B6B6-2F0D-4F23-8A04-249D08DC2178}" type="presOf" srcId="{6086300B-A919-4492-A148-F32D49519655}" destId="{7E646D51-D5FE-46A9-96ED-8834278C3A76}" srcOrd="0" destOrd="0" presId="urn:microsoft.com/office/officeart/2018/5/layout/IconCircleLabelList"/>
    <dgm:cxn modelId="{E3CB2AB8-E002-4228-9D04-1A8CCE6D56D5}" srcId="{0413FF8C-6C8C-49D1-B899-2802462B4FD9}" destId="{6086300B-A919-4492-A148-F32D49519655}" srcOrd="2" destOrd="0" parTransId="{E3D8C560-EDF2-4700-A169-82E2C16F58E1}" sibTransId="{C8DEA672-188B-4BC0-97AD-5C91276C3A8C}"/>
    <dgm:cxn modelId="{29FB5CC6-2298-4AD0-88EA-F51B87AEE7A8}" srcId="{0413FF8C-6C8C-49D1-B899-2802462B4FD9}" destId="{7C0F2212-F8F8-44C1-9105-541EC131024F}" srcOrd="3" destOrd="0" parTransId="{A1F862FA-4DF6-4389-BFE6-F289E9D0B6A4}" sibTransId="{4E06CC45-2830-4698-9781-A54F867C027D}"/>
    <dgm:cxn modelId="{17C2CCCF-370B-470D-939F-C2BCC684CC3B}" type="presOf" srcId="{0413FF8C-6C8C-49D1-B899-2802462B4FD9}" destId="{3D847AC6-33FA-46A7-826F-468AB4D63913}" srcOrd="0" destOrd="0" presId="urn:microsoft.com/office/officeart/2018/5/layout/IconCircleLabelList"/>
    <dgm:cxn modelId="{8216B0FD-FE82-4745-8481-B66EB4A18673}" type="presParOf" srcId="{3D847AC6-33FA-46A7-826F-468AB4D63913}" destId="{020E6F32-845D-4209-AD8F-93B75DCBF93D}" srcOrd="0" destOrd="0" presId="urn:microsoft.com/office/officeart/2018/5/layout/IconCircleLabelList"/>
    <dgm:cxn modelId="{A8E57E68-C893-42B7-B308-769910D1E9F1}" type="presParOf" srcId="{020E6F32-845D-4209-AD8F-93B75DCBF93D}" destId="{2D204C0A-51EA-46A3-A88D-F584034F7FC1}" srcOrd="0" destOrd="0" presId="urn:microsoft.com/office/officeart/2018/5/layout/IconCircleLabelList"/>
    <dgm:cxn modelId="{E1F30B5A-43D8-407C-9D01-322159FE59F4}" type="presParOf" srcId="{020E6F32-845D-4209-AD8F-93B75DCBF93D}" destId="{D7B46AD6-1E2F-433F-955C-86A1747A37DE}" srcOrd="1" destOrd="0" presId="urn:microsoft.com/office/officeart/2018/5/layout/IconCircleLabelList"/>
    <dgm:cxn modelId="{8EF2FB74-45DF-4AB1-9D2A-F99581281DA5}" type="presParOf" srcId="{020E6F32-845D-4209-AD8F-93B75DCBF93D}" destId="{0FC973BF-FB92-4EF7-A4BB-41E380909F6A}" srcOrd="2" destOrd="0" presId="urn:microsoft.com/office/officeart/2018/5/layout/IconCircleLabelList"/>
    <dgm:cxn modelId="{794C05C0-2CC9-4878-815C-C124CFB1EDA8}" type="presParOf" srcId="{020E6F32-845D-4209-AD8F-93B75DCBF93D}" destId="{1B54E74C-A578-4B09-95C6-D691CF296236}" srcOrd="3" destOrd="0" presId="urn:microsoft.com/office/officeart/2018/5/layout/IconCircleLabelList"/>
    <dgm:cxn modelId="{BE815C57-A37F-41A5-AED3-C87CB78591B7}" type="presParOf" srcId="{3D847AC6-33FA-46A7-826F-468AB4D63913}" destId="{BA75E955-9FC7-4628-A61A-00ABA5CE8E3D}" srcOrd="1" destOrd="0" presId="urn:microsoft.com/office/officeart/2018/5/layout/IconCircleLabelList"/>
    <dgm:cxn modelId="{BDA1A79F-00D5-4A80-97D1-E34431D48DA8}" type="presParOf" srcId="{3D847AC6-33FA-46A7-826F-468AB4D63913}" destId="{24B4835F-C458-4072-9703-AD30C935C0B7}" srcOrd="2" destOrd="0" presId="urn:microsoft.com/office/officeart/2018/5/layout/IconCircleLabelList"/>
    <dgm:cxn modelId="{43998D75-387F-409F-8EE7-09FEA6FF2D05}" type="presParOf" srcId="{24B4835F-C458-4072-9703-AD30C935C0B7}" destId="{A19E026C-3D7E-445E-8DE6-A7E6B040BE6F}" srcOrd="0" destOrd="0" presId="urn:microsoft.com/office/officeart/2018/5/layout/IconCircleLabelList"/>
    <dgm:cxn modelId="{F59F4B70-55C3-448C-A30F-E05E99508FF6}" type="presParOf" srcId="{24B4835F-C458-4072-9703-AD30C935C0B7}" destId="{999B4F91-D521-4130-8CFE-8C94777B3D71}" srcOrd="1" destOrd="0" presId="urn:microsoft.com/office/officeart/2018/5/layout/IconCircleLabelList"/>
    <dgm:cxn modelId="{A7BC3805-7EF0-41B4-B0B9-3F31EB708CF7}" type="presParOf" srcId="{24B4835F-C458-4072-9703-AD30C935C0B7}" destId="{6CBB3750-2D7D-40A2-9769-293B36B4D33B}" srcOrd="2" destOrd="0" presId="urn:microsoft.com/office/officeart/2018/5/layout/IconCircleLabelList"/>
    <dgm:cxn modelId="{0ADCB59E-778F-4A0A-8BC7-5FAC9C3FD6AC}" type="presParOf" srcId="{24B4835F-C458-4072-9703-AD30C935C0B7}" destId="{4574B020-8038-4155-B768-82C9CE29115A}" srcOrd="3" destOrd="0" presId="urn:microsoft.com/office/officeart/2018/5/layout/IconCircleLabelList"/>
    <dgm:cxn modelId="{611A81CD-07D8-4A3C-BA6B-D6EBC53A5FA7}" type="presParOf" srcId="{3D847AC6-33FA-46A7-826F-468AB4D63913}" destId="{4844BBEB-E92C-4A50-A965-F4383D4F86AC}" srcOrd="3" destOrd="0" presId="urn:microsoft.com/office/officeart/2018/5/layout/IconCircleLabelList"/>
    <dgm:cxn modelId="{DD99AF1F-034C-4992-B612-C56EA3A2AE36}" type="presParOf" srcId="{3D847AC6-33FA-46A7-826F-468AB4D63913}" destId="{69F84440-4760-4940-AF86-D6C086FDA188}" srcOrd="4" destOrd="0" presId="urn:microsoft.com/office/officeart/2018/5/layout/IconCircleLabelList"/>
    <dgm:cxn modelId="{FBD01E1A-80E7-491D-9193-89BFDDD0146E}" type="presParOf" srcId="{69F84440-4760-4940-AF86-D6C086FDA188}" destId="{8210D8D4-FF58-4E28-81A1-F7C1B8BB3087}" srcOrd="0" destOrd="0" presId="urn:microsoft.com/office/officeart/2018/5/layout/IconCircleLabelList"/>
    <dgm:cxn modelId="{3F40D724-82BE-42C6-A8A7-5FF70B1B5690}" type="presParOf" srcId="{69F84440-4760-4940-AF86-D6C086FDA188}" destId="{1FDAAA37-D61F-42A5-BC12-27D1114472C1}" srcOrd="1" destOrd="0" presId="urn:microsoft.com/office/officeart/2018/5/layout/IconCircleLabelList"/>
    <dgm:cxn modelId="{32DEE673-02A8-4EE4-966F-A74AF03D9ED7}" type="presParOf" srcId="{69F84440-4760-4940-AF86-D6C086FDA188}" destId="{0C7D7336-C47E-40D3-BECC-E000D6963381}" srcOrd="2" destOrd="0" presId="urn:microsoft.com/office/officeart/2018/5/layout/IconCircleLabelList"/>
    <dgm:cxn modelId="{3B38577B-AFD2-44C1-B242-F8E4907FB0DA}" type="presParOf" srcId="{69F84440-4760-4940-AF86-D6C086FDA188}" destId="{7E646D51-D5FE-46A9-96ED-8834278C3A76}" srcOrd="3" destOrd="0" presId="urn:microsoft.com/office/officeart/2018/5/layout/IconCircleLabelList"/>
    <dgm:cxn modelId="{A1DDFD95-1CB8-4ACC-82BB-2140D791B915}" type="presParOf" srcId="{3D847AC6-33FA-46A7-826F-468AB4D63913}" destId="{B3291B1C-CBD1-4F00-A6D5-00931DACA0D9}" srcOrd="5" destOrd="0" presId="urn:microsoft.com/office/officeart/2018/5/layout/IconCircleLabelList"/>
    <dgm:cxn modelId="{1BE8C80A-F485-41F7-90E5-6323CE3997E6}" type="presParOf" srcId="{3D847AC6-33FA-46A7-826F-468AB4D63913}" destId="{A5EA4904-0EAA-4721-96CF-8111A000141D}" srcOrd="6" destOrd="0" presId="urn:microsoft.com/office/officeart/2018/5/layout/IconCircleLabelList"/>
    <dgm:cxn modelId="{F2E8563F-E904-4F1B-B75D-5D392DA40694}" type="presParOf" srcId="{A5EA4904-0EAA-4721-96CF-8111A000141D}" destId="{3C59EECE-4DBF-4B8B-AC87-BB6393EDA28E}" srcOrd="0" destOrd="0" presId="urn:microsoft.com/office/officeart/2018/5/layout/IconCircleLabelList"/>
    <dgm:cxn modelId="{745F881B-0FA3-4F09-8792-837B6697FE29}" type="presParOf" srcId="{A5EA4904-0EAA-4721-96CF-8111A000141D}" destId="{D5AA61C6-B3F4-4561-8D92-47265327F7D6}" srcOrd="1" destOrd="0" presId="urn:microsoft.com/office/officeart/2018/5/layout/IconCircleLabelList"/>
    <dgm:cxn modelId="{6F67A223-2F22-486F-BFB3-6620F94B58C2}" type="presParOf" srcId="{A5EA4904-0EAA-4721-96CF-8111A000141D}" destId="{FBF90CC2-75DD-4518-A6C6-6842B3AFFF8D}" srcOrd="2" destOrd="0" presId="urn:microsoft.com/office/officeart/2018/5/layout/IconCircleLabelList"/>
    <dgm:cxn modelId="{74C065C7-DFD2-4870-883B-5C1AFF3C59EB}" type="presParOf" srcId="{A5EA4904-0EAA-4721-96CF-8111A000141D}" destId="{C64AF026-4DCE-4576-A856-FAF177B409C1}" srcOrd="3" destOrd="0" presId="urn:microsoft.com/office/officeart/2018/5/layout/IconCircleLabelList"/>
    <dgm:cxn modelId="{DD12B9F0-63C6-410F-BEFA-5BC9E176B86F}" type="presParOf" srcId="{3D847AC6-33FA-46A7-826F-468AB4D63913}" destId="{55BCA2B1-FEE4-463A-A950-3A67952FF08E}" srcOrd="7" destOrd="0" presId="urn:microsoft.com/office/officeart/2018/5/layout/IconCircleLabelList"/>
    <dgm:cxn modelId="{83F3EE0F-CA42-4768-98DC-34BAD47ABF08}" type="presParOf" srcId="{3D847AC6-33FA-46A7-826F-468AB4D63913}" destId="{2794187E-B6E6-47F5-820B-B602887554EF}" srcOrd="8" destOrd="0" presId="urn:microsoft.com/office/officeart/2018/5/layout/IconCircleLabelList"/>
    <dgm:cxn modelId="{2C5C8645-3918-4E26-A239-260536A39F83}" type="presParOf" srcId="{2794187E-B6E6-47F5-820B-B602887554EF}" destId="{6193CA2B-A5BF-4AA7-BA98-12F120539950}" srcOrd="0" destOrd="0" presId="urn:microsoft.com/office/officeart/2018/5/layout/IconCircleLabelList"/>
    <dgm:cxn modelId="{A75A5EA0-A685-4A8D-8071-376074FF24FB}" type="presParOf" srcId="{2794187E-B6E6-47F5-820B-B602887554EF}" destId="{95D91949-8311-4A9A-B474-054002D872CA}" srcOrd="1" destOrd="0" presId="urn:microsoft.com/office/officeart/2018/5/layout/IconCircleLabelList"/>
    <dgm:cxn modelId="{72A16367-EAFB-4974-8BA0-11DCEDC961B9}" type="presParOf" srcId="{2794187E-B6E6-47F5-820B-B602887554EF}" destId="{122BF8D3-D93F-4B8D-BA0F-AB89A4CB508A}" srcOrd="2" destOrd="0" presId="urn:microsoft.com/office/officeart/2018/5/layout/IconCircleLabelList"/>
    <dgm:cxn modelId="{B1989FE8-36B6-4336-8BAC-B4A70748131F}" type="presParOf" srcId="{2794187E-B6E6-47F5-820B-B602887554EF}" destId="{74FA6564-AACE-44D7-8B3D-E7698769054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008A9B-6FD1-409C-B094-057F74EA57AA}"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0AC2571C-38AA-4DEC-931C-833969B7EEE8}">
      <dgm:prSet/>
      <dgm:spPr/>
      <dgm:t>
        <a:bodyPr/>
        <a:lstStyle/>
        <a:p>
          <a:r>
            <a:rPr lang="en-US" b="1"/>
            <a:t>NumPy</a:t>
          </a:r>
          <a:r>
            <a:rPr lang="en-US"/>
            <a:t>: For numerical computations and data manipulation.</a:t>
          </a:r>
        </a:p>
      </dgm:t>
    </dgm:pt>
    <dgm:pt modelId="{CA52AC35-CBCB-4EFE-BB28-295B184BA801}" type="parTrans" cxnId="{5DEF068D-A047-4889-925F-0A28E9270B84}">
      <dgm:prSet/>
      <dgm:spPr/>
      <dgm:t>
        <a:bodyPr/>
        <a:lstStyle/>
        <a:p>
          <a:endParaRPr lang="en-US"/>
        </a:p>
      </dgm:t>
    </dgm:pt>
    <dgm:pt modelId="{CE1E667A-3E52-4033-A730-3F16A1225672}" type="sibTrans" cxnId="{5DEF068D-A047-4889-925F-0A28E9270B84}">
      <dgm:prSet/>
      <dgm:spPr/>
      <dgm:t>
        <a:bodyPr/>
        <a:lstStyle/>
        <a:p>
          <a:endParaRPr lang="en-US"/>
        </a:p>
      </dgm:t>
    </dgm:pt>
    <dgm:pt modelId="{89C1F04A-AF36-4E4A-941F-C760F4865A75}">
      <dgm:prSet/>
      <dgm:spPr/>
      <dgm:t>
        <a:bodyPr/>
        <a:lstStyle/>
        <a:p>
          <a:r>
            <a:rPr lang="en-US" b="1"/>
            <a:t>Pandas</a:t>
          </a:r>
          <a:r>
            <a:rPr lang="en-US"/>
            <a:t>: For handling and analyzing structured data.</a:t>
          </a:r>
        </a:p>
      </dgm:t>
    </dgm:pt>
    <dgm:pt modelId="{5C024D67-3505-4155-AC57-22670DF7B35B}" type="parTrans" cxnId="{2DB00843-7F11-45D6-979F-822953CC281A}">
      <dgm:prSet/>
      <dgm:spPr/>
      <dgm:t>
        <a:bodyPr/>
        <a:lstStyle/>
        <a:p>
          <a:endParaRPr lang="en-US"/>
        </a:p>
      </dgm:t>
    </dgm:pt>
    <dgm:pt modelId="{DE388F22-6A2D-415D-808D-922FEE0610D1}" type="sibTrans" cxnId="{2DB00843-7F11-45D6-979F-822953CC281A}">
      <dgm:prSet/>
      <dgm:spPr/>
      <dgm:t>
        <a:bodyPr/>
        <a:lstStyle/>
        <a:p>
          <a:endParaRPr lang="en-US"/>
        </a:p>
      </dgm:t>
    </dgm:pt>
    <dgm:pt modelId="{F77D30FF-6185-423E-9550-428EF559E035}">
      <dgm:prSet/>
      <dgm:spPr/>
      <dgm:t>
        <a:bodyPr/>
        <a:lstStyle/>
        <a:p>
          <a:r>
            <a:rPr lang="en-US" b="1"/>
            <a:t>Scikit-learn</a:t>
          </a:r>
          <a:r>
            <a:rPr lang="en-US"/>
            <a:t>: For preprocessing, model evaluation, and baseline algorithms.</a:t>
          </a:r>
        </a:p>
      </dgm:t>
    </dgm:pt>
    <dgm:pt modelId="{F48E6298-7AE9-4502-B491-7AABA111AE8F}" type="parTrans" cxnId="{C40BF1B5-9569-4C5A-A765-8F4C30ADD5C6}">
      <dgm:prSet/>
      <dgm:spPr/>
      <dgm:t>
        <a:bodyPr/>
        <a:lstStyle/>
        <a:p>
          <a:endParaRPr lang="en-US"/>
        </a:p>
      </dgm:t>
    </dgm:pt>
    <dgm:pt modelId="{88C0FF2F-ED53-4379-9188-2EB04A95D777}" type="sibTrans" cxnId="{C40BF1B5-9569-4C5A-A765-8F4C30ADD5C6}">
      <dgm:prSet/>
      <dgm:spPr/>
      <dgm:t>
        <a:bodyPr/>
        <a:lstStyle/>
        <a:p>
          <a:endParaRPr lang="en-US"/>
        </a:p>
      </dgm:t>
    </dgm:pt>
    <dgm:pt modelId="{BC070E71-2D58-4649-921B-78015A78D98A}">
      <dgm:prSet/>
      <dgm:spPr/>
      <dgm:t>
        <a:bodyPr/>
        <a:lstStyle/>
        <a:p>
          <a:r>
            <a:rPr lang="en-US" b="1"/>
            <a:t>TensorFlow/Keras</a:t>
          </a:r>
          <a:r>
            <a:rPr lang="en-US"/>
            <a:t>: For building and training neural network models.</a:t>
          </a:r>
        </a:p>
      </dgm:t>
    </dgm:pt>
    <dgm:pt modelId="{FC18CEEC-E018-493E-B937-4D3889B75FD1}" type="parTrans" cxnId="{017222C8-161B-4438-80CB-5EB7659C3B63}">
      <dgm:prSet/>
      <dgm:spPr/>
      <dgm:t>
        <a:bodyPr/>
        <a:lstStyle/>
        <a:p>
          <a:endParaRPr lang="en-US"/>
        </a:p>
      </dgm:t>
    </dgm:pt>
    <dgm:pt modelId="{9BE8368E-F154-4718-B456-A91BCB1FDB54}" type="sibTrans" cxnId="{017222C8-161B-4438-80CB-5EB7659C3B63}">
      <dgm:prSet/>
      <dgm:spPr/>
      <dgm:t>
        <a:bodyPr/>
        <a:lstStyle/>
        <a:p>
          <a:endParaRPr lang="en-US"/>
        </a:p>
      </dgm:t>
    </dgm:pt>
    <dgm:pt modelId="{31839BE5-D538-45FA-BDBD-2EEC12354676}">
      <dgm:prSet/>
      <dgm:spPr/>
      <dgm:t>
        <a:bodyPr/>
        <a:lstStyle/>
        <a:p>
          <a:r>
            <a:rPr lang="en-US" b="1"/>
            <a:t>Matplotlib/Seaborn</a:t>
          </a:r>
          <a:r>
            <a:rPr lang="en-US"/>
            <a:t>: For visualizing data and model performance.</a:t>
          </a:r>
        </a:p>
      </dgm:t>
    </dgm:pt>
    <dgm:pt modelId="{FBE35B82-EFD3-47E2-B85B-A129FA2AD4E3}" type="parTrans" cxnId="{DBF92BAE-E896-44E2-8BF8-0F0B29047673}">
      <dgm:prSet/>
      <dgm:spPr/>
      <dgm:t>
        <a:bodyPr/>
        <a:lstStyle/>
        <a:p>
          <a:endParaRPr lang="en-US"/>
        </a:p>
      </dgm:t>
    </dgm:pt>
    <dgm:pt modelId="{38A8AA47-4985-46D1-8620-70F41F521408}" type="sibTrans" cxnId="{DBF92BAE-E896-44E2-8BF8-0F0B29047673}">
      <dgm:prSet/>
      <dgm:spPr/>
      <dgm:t>
        <a:bodyPr/>
        <a:lstStyle/>
        <a:p>
          <a:endParaRPr lang="en-US"/>
        </a:p>
      </dgm:t>
    </dgm:pt>
    <dgm:pt modelId="{5EDBDD82-6483-4A6E-8F8D-6035F41E00F3}" type="pres">
      <dgm:prSet presAssocID="{AB008A9B-6FD1-409C-B094-057F74EA57AA}" presName="root" presStyleCnt="0">
        <dgm:presLayoutVars>
          <dgm:dir/>
          <dgm:resizeHandles val="exact"/>
        </dgm:presLayoutVars>
      </dgm:prSet>
      <dgm:spPr/>
    </dgm:pt>
    <dgm:pt modelId="{CADAB538-177B-4D19-9204-8D672567FC06}" type="pres">
      <dgm:prSet presAssocID="{AB008A9B-6FD1-409C-B094-057F74EA57AA}" presName="container" presStyleCnt="0">
        <dgm:presLayoutVars>
          <dgm:dir/>
          <dgm:resizeHandles val="exact"/>
        </dgm:presLayoutVars>
      </dgm:prSet>
      <dgm:spPr/>
    </dgm:pt>
    <dgm:pt modelId="{DBFF9E2E-2E7E-40A9-8F9B-885A7BEC5FCE}" type="pres">
      <dgm:prSet presAssocID="{0AC2571C-38AA-4DEC-931C-833969B7EEE8}" presName="compNode" presStyleCnt="0"/>
      <dgm:spPr/>
    </dgm:pt>
    <dgm:pt modelId="{3CF4C9F6-FB1B-42C7-A539-8671047B1656}" type="pres">
      <dgm:prSet presAssocID="{0AC2571C-38AA-4DEC-931C-833969B7EEE8}" presName="iconBgRect" presStyleLbl="bgShp" presStyleIdx="0" presStyleCnt="5"/>
      <dgm:spPr/>
    </dgm:pt>
    <dgm:pt modelId="{460BB0A6-00D1-4480-A3DD-82AC889B38AE}" type="pres">
      <dgm:prSet presAssocID="{0AC2571C-38AA-4DEC-931C-833969B7EEE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thematics"/>
        </a:ext>
      </dgm:extLst>
    </dgm:pt>
    <dgm:pt modelId="{A11B8E73-9B48-47B2-8284-3877B5155D1B}" type="pres">
      <dgm:prSet presAssocID="{0AC2571C-38AA-4DEC-931C-833969B7EEE8}" presName="spaceRect" presStyleCnt="0"/>
      <dgm:spPr/>
    </dgm:pt>
    <dgm:pt modelId="{5DD48261-F401-4E2D-8A85-AEF96CBC5EE2}" type="pres">
      <dgm:prSet presAssocID="{0AC2571C-38AA-4DEC-931C-833969B7EEE8}" presName="textRect" presStyleLbl="revTx" presStyleIdx="0" presStyleCnt="5">
        <dgm:presLayoutVars>
          <dgm:chMax val="1"/>
          <dgm:chPref val="1"/>
        </dgm:presLayoutVars>
      </dgm:prSet>
      <dgm:spPr/>
    </dgm:pt>
    <dgm:pt modelId="{74F9CFCD-62F4-45BF-8F3A-D5F78F99F1E6}" type="pres">
      <dgm:prSet presAssocID="{CE1E667A-3E52-4033-A730-3F16A1225672}" presName="sibTrans" presStyleLbl="sibTrans2D1" presStyleIdx="0" presStyleCnt="0"/>
      <dgm:spPr/>
    </dgm:pt>
    <dgm:pt modelId="{527F8D1F-2BE9-434C-A531-141128D437B8}" type="pres">
      <dgm:prSet presAssocID="{89C1F04A-AF36-4E4A-941F-C760F4865A75}" presName="compNode" presStyleCnt="0"/>
      <dgm:spPr/>
    </dgm:pt>
    <dgm:pt modelId="{A667AA27-B56E-4B7E-8137-C33A97854B90}" type="pres">
      <dgm:prSet presAssocID="{89C1F04A-AF36-4E4A-941F-C760F4865A75}" presName="iconBgRect" presStyleLbl="bgShp" presStyleIdx="1" presStyleCnt="5"/>
      <dgm:spPr/>
    </dgm:pt>
    <dgm:pt modelId="{59A162BF-B716-44AC-ADA5-F5B58EA08248}" type="pres">
      <dgm:prSet presAssocID="{89C1F04A-AF36-4E4A-941F-C760F4865A7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973A879B-A159-47F5-852A-D2CEA1736543}" type="pres">
      <dgm:prSet presAssocID="{89C1F04A-AF36-4E4A-941F-C760F4865A75}" presName="spaceRect" presStyleCnt="0"/>
      <dgm:spPr/>
    </dgm:pt>
    <dgm:pt modelId="{3A1EA1F8-869D-4981-A8D4-BD3C9D26BF84}" type="pres">
      <dgm:prSet presAssocID="{89C1F04A-AF36-4E4A-941F-C760F4865A75}" presName="textRect" presStyleLbl="revTx" presStyleIdx="1" presStyleCnt="5">
        <dgm:presLayoutVars>
          <dgm:chMax val="1"/>
          <dgm:chPref val="1"/>
        </dgm:presLayoutVars>
      </dgm:prSet>
      <dgm:spPr/>
    </dgm:pt>
    <dgm:pt modelId="{4D682DA9-7F65-42DA-8AED-EF5F9CCCC8DB}" type="pres">
      <dgm:prSet presAssocID="{DE388F22-6A2D-415D-808D-922FEE0610D1}" presName="sibTrans" presStyleLbl="sibTrans2D1" presStyleIdx="0" presStyleCnt="0"/>
      <dgm:spPr/>
    </dgm:pt>
    <dgm:pt modelId="{FB9634DA-281D-4CBB-A8BF-01BAC5B31A62}" type="pres">
      <dgm:prSet presAssocID="{F77D30FF-6185-423E-9550-428EF559E035}" presName="compNode" presStyleCnt="0"/>
      <dgm:spPr/>
    </dgm:pt>
    <dgm:pt modelId="{E4A84336-FEEC-4464-BC7C-501AC1090C08}" type="pres">
      <dgm:prSet presAssocID="{F77D30FF-6185-423E-9550-428EF559E035}" presName="iconBgRect" presStyleLbl="bgShp" presStyleIdx="2" presStyleCnt="5"/>
      <dgm:spPr/>
    </dgm:pt>
    <dgm:pt modelId="{01CE0A66-1989-44AE-960C-579C723F1DC8}" type="pres">
      <dgm:prSet presAssocID="{F77D30FF-6185-423E-9550-428EF559E03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F1354739-0B60-463C-9D40-29D30DCB39BB}" type="pres">
      <dgm:prSet presAssocID="{F77D30FF-6185-423E-9550-428EF559E035}" presName="spaceRect" presStyleCnt="0"/>
      <dgm:spPr/>
    </dgm:pt>
    <dgm:pt modelId="{326BB489-55ED-4F45-95FE-AA7F254FD77D}" type="pres">
      <dgm:prSet presAssocID="{F77D30FF-6185-423E-9550-428EF559E035}" presName="textRect" presStyleLbl="revTx" presStyleIdx="2" presStyleCnt="5">
        <dgm:presLayoutVars>
          <dgm:chMax val="1"/>
          <dgm:chPref val="1"/>
        </dgm:presLayoutVars>
      </dgm:prSet>
      <dgm:spPr/>
    </dgm:pt>
    <dgm:pt modelId="{752CE715-659E-430D-BAF6-EAF185FA5205}" type="pres">
      <dgm:prSet presAssocID="{88C0FF2F-ED53-4379-9188-2EB04A95D777}" presName="sibTrans" presStyleLbl="sibTrans2D1" presStyleIdx="0" presStyleCnt="0"/>
      <dgm:spPr/>
    </dgm:pt>
    <dgm:pt modelId="{BF9BBDD1-244B-47AC-890F-ADB1A55CE51A}" type="pres">
      <dgm:prSet presAssocID="{BC070E71-2D58-4649-921B-78015A78D98A}" presName="compNode" presStyleCnt="0"/>
      <dgm:spPr/>
    </dgm:pt>
    <dgm:pt modelId="{3BD0E076-7F53-4A17-B144-23F33FDFA828}" type="pres">
      <dgm:prSet presAssocID="{BC070E71-2D58-4649-921B-78015A78D98A}" presName="iconBgRect" presStyleLbl="bgShp" presStyleIdx="3" presStyleCnt="5"/>
      <dgm:spPr/>
    </dgm:pt>
    <dgm:pt modelId="{8E28C9FD-DF29-4F6D-9EB7-D3AC97D08F5D}" type="pres">
      <dgm:prSet presAssocID="{BC070E71-2D58-4649-921B-78015A78D98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pen Quotation Mark"/>
        </a:ext>
      </dgm:extLst>
    </dgm:pt>
    <dgm:pt modelId="{75C37172-2AA3-4E14-9A10-F93EEECB927C}" type="pres">
      <dgm:prSet presAssocID="{BC070E71-2D58-4649-921B-78015A78D98A}" presName="spaceRect" presStyleCnt="0"/>
      <dgm:spPr/>
    </dgm:pt>
    <dgm:pt modelId="{BF1DAD22-7926-4F6A-A743-7A00EF87AC78}" type="pres">
      <dgm:prSet presAssocID="{BC070E71-2D58-4649-921B-78015A78D98A}" presName="textRect" presStyleLbl="revTx" presStyleIdx="3" presStyleCnt="5">
        <dgm:presLayoutVars>
          <dgm:chMax val="1"/>
          <dgm:chPref val="1"/>
        </dgm:presLayoutVars>
      </dgm:prSet>
      <dgm:spPr/>
    </dgm:pt>
    <dgm:pt modelId="{5B397E3A-A96F-4DDD-B4E6-E2C7817D5901}" type="pres">
      <dgm:prSet presAssocID="{9BE8368E-F154-4718-B456-A91BCB1FDB54}" presName="sibTrans" presStyleLbl="sibTrans2D1" presStyleIdx="0" presStyleCnt="0"/>
      <dgm:spPr/>
    </dgm:pt>
    <dgm:pt modelId="{4970A4F1-3F99-41A0-9F88-A6D13A753853}" type="pres">
      <dgm:prSet presAssocID="{31839BE5-D538-45FA-BDBD-2EEC12354676}" presName="compNode" presStyleCnt="0"/>
      <dgm:spPr/>
    </dgm:pt>
    <dgm:pt modelId="{84532B94-EC80-418A-A98B-78896909CEA3}" type="pres">
      <dgm:prSet presAssocID="{31839BE5-D538-45FA-BDBD-2EEC12354676}" presName="iconBgRect" presStyleLbl="bgShp" presStyleIdx="4" presStyleCnt="5"/>
      <dgm:spPr/>
    </dgm:pt>
    <dgm:pt modelId="{1CF46065-096E-4545-8269-C46E281F92A7}" type="pres">
      <dgm:prSet presAssocID="{31839BE5-D538-45FA-BDBD-2EEC1235467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205B2403-7DAC-416D-9BF2-E168AEC96B88}" type="pres">
      <dgm:prSet presAssocID="{31839BE5-D538-45FA-BDBD-2EEC12354676}" presName="spaceRect" presStyleCnt="0"/>
      <dgm:spPr/>
    </dgm:pt>
    <dgm:pt modelId="{17604940-9BDB-47F7-81DD-CA81F0C4C1EB}" type="pres">
      <dgm:prSet presAssocID="{31839BE5-D538-45FA-BDBD-2EEC12354676}" presName="textRect" presStyleLbl="revTx" presStyleIdx="4" presStyleCnt="5">
        <dgm:presLayoutVars>
          <dgm:chMax val="1"/>
          <dgm:chPref val="1"/>
        </dgm:presLayoutVars>
      </dgm:prSet>
      <dgm:spPr/>
    </dgm:pt>
  </dgm:ptLst>
  <dgm:cxnLst>
    <dgm:cxn modelId="{2DB00843-7F11-45D6-979F-822953CC281A}" srcId="{AB008A9B-6FD1-409C-B094-057F74EA57AA}" destId="{89C1F04A-AF36-4E4A-941F-C760F4865A75}" srcOrd="1" destOrd="0" parTransId="{5C024D67-3505-4155-AC57-22670DF7B35B}" sibTransId="{DE388F22-6A2D-415D-808D-922FEE0610D1}"/>
    <dgm:cxn modelId="{BB9D645D-02CF-4647-A001-6BAE59B362FC}" type="presOf" srcId="{0AC2571C-38AA-4DEC-931C-833969B7EEE8}" destId="{5DD48261-F401-4E2D-8A85-AEF96CBC5EE2}" srcOrd="0" destOrd="0" presId="urn:microsoft.com/office/officeart/2018/2/layout/IconCircleList"/>
    <dgm:cxn modelId="{FB67DA6A-4BC7-4E61-BDC9-1873F331E2AE}" type="presOf" srcId="{89C1F04A-AF36-4E4A-941F-C760F4865A75}" destId="{3A1EA1F8-869D-4981-A8D4-BD3C9D26BF84}" srcOrd="0" destOrd="0" presId="urn:microsoft.com/office/officeart/2018/2/layout/IconCircleList"/>
    <dgm:cxn modelId="{60CC307E-9603-4CF9-93D9-A89953748EC6}" type="presOf" srcId="{9BE8368E-F154-4718-B456-A91BCB1FDB54}" destId="{5B397E3A-A96F-4DDD-B4E6-E2C7817D5901}" srcOrd="0" destOrd="0" presId="urn:microsoft.com/office/officeart/2018/2/layout/IconCircleList"/>
    <dgm:cxn modelId="{F2147183-040B-4DDD-864A-991506BE70D1}" type="presOf" srcId="{31839BE5-D538-45FA-BDBD-2EEC12354676}" destId="{17604940-9BDB-47F7-81DD-CA81F0C4C1EB}" srcOrd="0" destOrd="0" presId="urn:microsoft.com/office/officeart/2018/2/layout/IconCircleList"/>
    <dgm:cxn modelId="{5DEF068D-A047-4889-925F-0A28E9270B84}" srcId="{AB008A9B-6FD1-409C-B094-057F74EA57AA}" destId="{0AC2571C-38AA-4DEC-931C-833969B7EEE8}" srcOrd="0" destOrd="0" parTransId="{CA52AC35-CBCB-4EFE-BB28-295B184BA801}" sibTransId="{CE1E667A-3E52-4033-A730-3F16A1225672}"/>
    <dgm:cxn modelId="{4B459E8E-24D5-464B-B1FB-DEFB26DABA68}" type="presOf" srcId="{88C0FF2F-ED53-4379-9188-2EB04A95D777}" destId="{752CE715-659E-430D-BAF6-EAF185FA5205}" srcOrd="0" destOrd="0" presId="urn:microsoft.com/office/officeart/2018/2/layout/IconCircleList"/>
    <dgm:cxn modelId="{DA09B9AA-7802-4E26-B0D2-7C4A747B1CC1}" type="presOf" srcId="{AB008A9B-6FD1-409C-B094-057F74EA57AA}" destId="{5EDBDD82-6483-4A6E-8F8D-6035F41E00F3}" srcOrd="0" destOrd="0" presId="urn:microsoft.com/office/officeart/2018/2/layout/IconCircleList"/>
    <dgm:cxn modelId="{DBF92BAE-E896-44E2-8BF8-0F0B29047673}" srcId="{AB008A9B-6FD1-409C-B094-057F74EA57AA}" destId="{31839BE5-D538-45FA-BDBD-2EEC12354676}" srcOrd="4" destOrd="0" parTransId="{FBE35B82-EFD3-47E2-B85B-A129FA2AD4E3}" sibTransId="{38A8AA47-4985-46D1-8620-70F41F521408}"/>
    <dgm:cxn modelId="{C40BF1B5-9569-4C5A-A765-8F4C30ADD5C6}" srcId="{AB008A9B-6FD1-409C-B094-057F74EA57AA}" destId="{F77D30FF-6185-423E-9550-428EF559E035}" srcOrd="2" destOrd="0" parTransId="{F48E6298-7AE9-4502-B491-7AABA111AE8F}" sibTransId="{88C0FF2F-ED53-4379-9188-2EB04A95D777}"/>
    <dgm:cxn modelId="{017222C8-161B-4438-80CB-5EB7659C3B63}" srcId="{AB008A9B-6FD1-409C-B094-057F74EA57AA}" destId="{BC070E71-2D58-4649-921B-78015A78D98A}" srcOrd="3" destOrd="0" parTransId="{FC18CEEC-E018-493E-B937-4D3889B75FD1}" sibTransId="{9BE8368E-F154-4718-B456-A91BCB1FDB54}"/>
    <dgm:cxn modelId="{046EA9CD-D529-479C-946F-5D475BA2E925}" type="presOf" srcId="{DE388F22-6A2D-415D-808D-922FEE0610D1}" destId="{4D682DA9-7F65-42DA-8AED-EF5F9CCCC8DB}" srcOrd="0" destOrd="0" presId="urn:microsoft.com/office/officeart/2018/2/layout/IconCircleList"/>
    <dgm:cxn modelId="{00E6A7E0-8653-40D4-9394-C4CECDEF42FB}" type="presOf" srcId="{F77D30FF-6185-423E-9550-428EF559E035}" destId="{326BB489-55ED-4F45-95FE-AA7F254FD77D}" srcOrd="0" destOrd="0" presId="urn:microsoft.com/office/officeart/2018/2/layout/IconCircleList"/>
    <dgm:cxn modelId="{8D1F84F1-718E-4045-8DE1-1BA528DB21DF}" type="presOf" srcId="{BC070E71-2D58-4649-921B-78015A78D98A}" destId="{BF1DAD22-7926-4F6A-A743-7A00EF87AC78}" srcOrd="0" destOrd="0" presId="urn:microsoft.com/office/officeart/2018/2/layout/IconCircleList"/>
    <dgm:cxn modelId="{D849C6FE-62FE-431F-98E2-C29E3780252F}" type="presOf" srcId="{CE1E667A-3E52-4033-A730-3F16A1225672}" destId="{74F9CFCD-62F4-45BF-8F3A-D5F78F99F1E6}" srcOrd="0" destOrd="0" presId="urn:microsoft.com/office/officeart/2018/2/layout/IconCircleList"/>
    <dgm:cxn modelId="{0D5C8A9C-F52D-42AE-AC43-FD243E4F22AA}" type="presParOf" srcId="{5EDBDD82-6483-4A6E-8F8D-6035F41E00F3}" destId="{CADAB538-177B-4D19-9204-8D672567FC06}" srcOrd="0" destOrd="0" presId="urn:microsoft.com/office/officeart/2018/2/layout/IconCircleList"/>
    <dgm:cxn modelId="{4ABB1A32-9AF8-4841-BA5C-4C2B735DE2F9}" type="presParOf" srcId="{CADAB538-177B-4D19-9204-8D672567FC06}" destId="{DBFF9E2E-2E7E-40A9-8F9B-885A7BEC5FCE}" srcOrd="0" destOrd="0" presId="urn:microsoft.com/office/officeart/2018/2/layout/IconCircleList"/>
    <dgm:cxn modelId="{2968E127-DD87-444E-9CD7-8BE9A949C5F9}" type="presParOf" srcId="{DBFF9E2E-2E7E-40A9-8F9B-885A7BEC5FCE}" destId="{3CF4C9F6-FB1B-42C7-A539-8671047B1656}" srcOrd="0" destOrd="0" presId="urn:microsoft.com/office/officeart/2018/2/layout/IconCircleList"/>
    <dgm:cxn modelId="{5927DBE3-9147-40C9-B69C-3EB5AC61FBE1}" type="presParOf" srcId="{DBFF9E2E-2E7E-40A9-8F9B-885A7BEC5FCE}" destId="{460BB0A6-00D1-4480-A3DD-82AC889B38AE}" srcOrd="1" destOrd="0" presId="urn:microsoft.com/office/officeart/2018/2/layout/IconCircleList"/>
    <dgm:cxn modelId="{09B660CC-EE49-4E24-A9B2-261838DE9FE3}" type="presParOf" srcId="{DBFF9E2E-2E7E-40A9-8F9B-885A7BEC5FCE}" destId="{A11B8E73-9B48-47B2-8284-3877B5155D1B}" srcOrd="2" destOrd="0" presId="urn:microsoft.com/office/officeart/2018/2/layout/IconCircleList"/>
    <dgm:cxn modelId="{33ABBB7E-57FA-4F72-B254-AE14316F906D}" type="presParOf" srcId="{DBFF9E2E-2E7E-40A9-8F9B-885A7BEC5FCE}" destId="{5DD48261-F401-4E2D-8A85-AEF96CBC5EE2}" srcOrd="3" destOrd="0" presId="urn:microsoft.com/office/officeart/2018/2/layout/IconCircleList"/>
    <dgm:cxn modelId="{42A6281E-F70E-45CC-8399-31B2C11A7404}" type="presParOf" srcId="{CADAB538-177B-4D19-9204-8D672567FC06}" destId="{74F9CFCD-62F4-45BF-8F3A-D5F78F99F1E6}" srcOrd="1" destOrd="0" presId="urn:microsoft.com/office/officeart/2018/2/layout/IconCircleList"/>
    <dgm:cxn modelId="{950D8646-9A96-4A4A-80D2-673592786D19}" type="presParOf" srcId="{CADAB538-177B-4D19-9204-8D672567FC06}" destId="{527F8D1F-2BE9-434C-A531-141128D437B8}" srcOrd="2" destOrd="0" presId="urn:microsoft.com/office/officeart/2018/2/layout/IconCircleList"/>
    <dgm:cxn modelId="{25238978-5CC9-4B9D-9128-DB001EC6BDF4}" type="presParOf" srcId="{527F8D1F-2BE9-434C-A531-141128D437B8}" destId="{A667AA27-B56E-4B7E-8137-C33A97854B90}" srcOrd="0" destOrd="0" presId="urn:microsoft.com/office/officeart/2018/2/layout/IconCircleList"/>
    <dgm:cxn modelId="{5572D6E8-6E4E-4188-842E-C7965750E430}" type="presParOf" srcId="{527F8D1F-2BE9-434C-A531-141128D437B8}" destId="{59A162BF-B716-44AC-ADA5-F5B58EA08248}" srcOrd="1" destOrd="0" presId="urn:microsoft.com/office/officeart/2018/2/layout/IconCircleList"/>
    <dgm:cxn modelId="{98E71D17-5EF8-4BE4-8A63-0C8D4986770A}" type="presParOf" srcId="{527F8D1F-2BE9-434C-A531-141128D437B8}" destId="{973A879B-A159-47F5-852A-D2CEA1736543}" srcOrd="2" destOrd="0" presId="urn:microsoft.com/office/officeart/2018/2/layout/IconCircleList"/>
    <dgm:cxn modelId="{3791136F-3C4D-4F48-ACD0-3FC6DFC561F8}" type="presParOf" srcId="{527F8D1F-2BE9-434C-A531-141128D437B8}" destId="{3A1EA1F8-869D-4981-A8D4-BD3C9D26BF84}" srcOrd="3" destOrd="0" presId="urn:microsoft.com/office/officeart/2018/2/layout/IconCircleList"/>
    <dgm:cxn modelId="{C7F9ABFD-0654-486E-9097-5AE59DD0C9F2}" type="presParOf" srcId="{CADAB538-177B-4D19-9204-8D672567FC06}" destId="{4D682DA9-7F65-42DA-8AED-EF5F9CCCC8DB}" srcOrd="3" destOrd="0" presId="urn:microsoft.com/office/officeart/2018/2/layout/IconCircleList"/>
    <dgm:cxn modelId="{AED9D24E-446A-4E16-B9CF-D40C0C7B2C46}" type="presParOf" srcId="{CADAB538-177B-4D19-9204-8D672567FC06}" destId="{FB9634DA-281D-4CBB-A8BF-01BAC5B31A62}" srcOrd="4" destOrd="0" presId="urn:microsoft.com/office/officeart/2018/2/layout/IconCircleList"/>
    <dgm:cxn modelId="{088DE96C-B4E7-4502-9298-4E8F9BE6E7D8}" type="presParOf" srcId="{FB9634DA-281D-4CBB-A8BF-01BAC5B31A62}" destId="{E4A84336-FEEC-4464-BC7C-501AC1090C08}" srcOrd="0" destOrd="0" presId="urn:microsoft.com/office/officeart/2018/2/layout/IconCircleList"/>
    <dgm:cxn modelId="{E66C9ACB-7952-4672-90B1-FFF0213D10C5}" type="presParOf" srcId="{FB9634DA-281D-4CBB-A8BF-01BAC5B31A62}" destId="{01CE0A66-1989-44AE-960C-579C723F1DC8}" srcOrd="1" destOrd="0" presId="urn:microsoft.com/office/officeart/2018/2/layout/IconCircleList"/>
    <dgm:cxn modelId="{E9769180-E1F9-4436-9B4F-8FB092CF24FF}" type="presParOf" srcId="{FB9634DA-281D-4CBB-A8BF-01BAC5B31A62}" destId="{F1354739-0B60-463C-9D40-29D30DCB39BB}" srcOrd="2" destOrd="0" presId="urn:microsoft.com/office/officeart/2018/2/layout/IconCircleList"/>
    <dgm:cxn modelId="{027917FD-7781-4B27-94FB-2F7AEA6CE459}" type="presParOf" srcId="{FB9634DA-281D-4CBB-A8BF-01BAC5B31A62}" destId="{326BB489-55ED-4F45-95FE-AA7F254FD77D}" srcOrd="3" destOrd="0" presId="urn:microsoft.com/office/officeart/2018/2/layout/IconCircleList"/>
    <dgm:cxn modelId="{D20C3609-6F6B-4818-A6F7-3F5CDC12829D}" type="presParOf" srcId="{CADAB538-177B-4D19-9204-8D672567FC06}" destId="{752CE715-659E-430D-BAF6-EAF185FA5205}" srcOrd="5" destOrd="0" presId="urn:microsoft.com/office/officeart/2018/2/layout/IconCircleList"/>
    <dgm:cxn modelId="{C964B728-420C-476D-8E49-02EB884E7154}" type="presParOf" srcId="{CADAB538-177B-4D19-9204-8D672567FC06}" destId="{BF9BBDD1-244B-47AC-890F-ADB1A55CE51A}" srcOrd="6" destOrd="0" presId="urn:microsoft.com/office/officeart/2018/2/layout/IconCircleList"/>
    <dgm:cxn modelId="{83DD31F1-76BA-492A-B166-B08232166EF6}" type="presParOf" srcId="{BF9BBDD1-244B-47AC-890F-ADB1A55CE51A}" destId="{3BD0E076-7F53-4A17-B144-23F33FDFA828}" srcOrd="0" destOrd="0" presId="urn:microsoft.com/office/officeart/2018/2/layout/IconCircleList"/>
    <dgm:cxn modelId="{81C03860-9C0E-4B38-B307-159F019AE3B5}" type="presParOf" srcId="{BF9BBDD1-244B-47AC-890F-ADB1A55CE51A}" destId="{8E28C9FD-DF29-4F6D-9EB7-D3AC97D08F5D}" srcOrd="1" destOrd="0" presId="urn:microsoft.com/office/officeart/2018/2/layout/IconCircleList"/>
    <dgm:cxn modelId="{8C1EE343-E953-4BDC-8663-2F9A1B7E3A57}" type="presParOf" srcId="{BF9BBDD1-244B-47AC-890F-ADB1A55CE51A}" destId="{75C37172-2AA3-4E14-9A10-F93EEECB927C}" srcOrd="2" destOrd="0" presId="urn:microsoft.com/office/officeart/2018/2/layout/IconCircleList"/>
    <dgm:cxn modelId="{C77FC844-883C-4C7B-AB98-BC05A5627175}" type="presParOf" srcId="{BF9BBDD1-244B-47AC-890F-ADB1A55CE51A}" destId="{BF1DAD22-7926-4F6A-A743-7A00EF87AC78}" srcOrd="3" destOrd="0" presId="urn:microsoft.com/office/officeart/2018/2/layout/IconCircleList"/>
    <dgm:cxn modelId="{27CEA327-BB42-4C90-ACD8-DD1B024AAC8C}" type="presParOf" srcId="{CADAB538-177B-4D19-9204-8D672567FC06}" destId="{5B397E3A-A96F-4DDD-B4E6-E2C7817D5901}" srcOrd="7" destOrd="0" presId="urn:microsoft.com/office/officeart/2018/2/layout/IconCircleList"/>
    <dgm:cxn modelId="{E7D9BB1F-DAB9-478D-A4B2-9DF97FB7D8B9}" type="presParOf" srcId="{CADAB538-177B-4D19-9204-8D672567FC06}" destId="{4970A4F1-3F99-41A0-9F88-A6D13A753853}" srcOrd="8" destOrd="0" presId="urn:microsoft.com/office/officeart/2018/2/layout/IconCircleList"/>
    <dgm:cxn modelId="{77FDFA73-7422-4132-9FB2-9D1B21AABC73}" type="presParOf" srcId="{4970A4F1-3F99-41A0-9F88-A6D13A753853}" destId="{84532B94-EC80-418A-A98B-78896909CEA3}" srcOrd="0" destOrd="0" presId="urn:microsoft.com/office/officeart/2018/2/layout/IconCircleList"/>
    <dgm:cxn modelId="{46F2A4EC-41E7-4076-98D3-DDAD4170151F}" type="presParOf" srcId="{4970A4F1-3F99-41A0-9F88-A6D13A753853}" destId="{1CF46065-096E-4545-8269-C46E281F92A7}" srcOrd="1" destOrd="0" presId="urn:microsoft.com/office/officeart/2018/2/layout/IconCircleList"/>
    <dgm:cxn modelId="{209AF9F7-D892-498F-8677-16A442EC81EB}" type="presParOf" srcId="{4970A4F1-3F99-41A0-9F88-A6D13A753853}" destId="{205B2403-7DAC-416D-9BF2-E168AEC96B88}" srcOrd="2" destOrd="0" presId="urn:microsoft.com/office/officeart/2018/2/layout/IconCircleList"/>
    <dgm:cxn modelId="{DB78D8AE-21B0-456A-9F14-22FE56F9A041}" type="presParOf" srcId="{4970A4F1-3F99-41A0-9F88-A6D13A753853}" destId="{17604940-9BDB-47F7-81DD-CA81F0C4C1EB}"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213922-CBBE-42F1-AC31-B8EC1E34C86B}"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06BF9562-5EB5-4152-AE4F-C25584C96B54}">
      <dgm:prSet/>
      <dgm:spPr/>
      <dgm:t>
        <a:bodyPr/>
        <a:lstStyle/>
        <a:p>
          <a:r>
            <a:rPr lang="en-US" b="1"/>
            <a:t>Architecture</a:t>
          </a:r>
          <a:endParaRPr lang="en-US"/>
        </a:p>
      </dgm:t>
    </dgm:pt>
    <dgm:pt modelId="{B9345E6B-1643-4590-8D2E-2E71FBA61F60}" type="parTrans" cxnId="{A01697B9-3091-4B18-A94D-6CF0DB028898}">
      <dgm:prSet/>
      <dgm:spPr/>
      <dgm:t>
        <a:bodyPr/>
        <a:lstStyle/>
        <a:p>
          <a:endParaRPr lang="en-US"/>
        </a:p>
      </dgm:t>
    </dgm:pt>
    <dgm:pt modelId="{541FF507-5653-4185-A753-8749AA850528}" type="sibTrans" cxnId="{A01697B9-3091-4B18-A94D-6CF0DB028898}">
      <dgm:prSet/>
      <dgm:spPr/>
      <dgm:t>
        <a:bodyPr/>
        <a:lstStyle/>
        <a:p>
          <a:endParaRPr lang="en-US"/>
        </a:p>
      </dgm:t>
    </dgm:pt>
    <dgm:pt modelId="{00144954-038A-4377-AC72-91F167BA1B47}">
      <dgm:prSet/>
      <dgm:spPr/>
      <dgm:t>
        <a:bodyPr/>
        <a:lstStyle/>
        <a:p>
          <a:r>
            <a:rPr lang="en-US" b="1"/>
            <a:t>Input Layer</a:t>
          </a:r>
          <a:r>
            <a:rPr lang="en-US"/>
            <a:t>: Accepts preprocessed features (e.g., GRE, GPA, etc.).</a:t>
          </a:r>
        </a:p>
      </dgm:t>
    </dgm:pt>
    <dgm:pt modelId="{5CCC6C35-8AF9-49D5-A19C-8B780E797C2A}" type="parTrans" cxnId="{A099A017-D7F7-401C-B3C0-CD815C008F7B}">
      <dgm:prSet/>
      <dgm:spPr/>
      <dgm:t>
        <a:bodyPr/>
        <a:lstStyle/>
        <a:p>
          <a:endParaRPr lang="en-US"/>
        </a:p>
      </dgm:t>
    </dgm:pt>
    <dgm:pt modelId="{C2C669F9-A34D-43B9-A11C-98625D672A6B}" type="sibTrans" cxnId="{A099A017-D7F7-401C-B3C0-CD815C008F7B}">
      <dgm:prSet/>
      <dgm:spPr/>
      <dgm:t>
        <a:bodyPr/>
        <a:lstStyle/>
        <a:p>
          <a:endParaRPr lang="en-US"/>
        </a:p>
      </dgm:t>
    </dgm:pt>
    <dgm:pt modelId="{27020A79-3934-4F09-871F-ECDB0D193308}">
      <dgm:prSet/>
      <dgm:spPr/>
      <dgm:t>
        <a:bodyPr/>
        <a:lstStyle/>
        <a:p>
          <a:r>
            <a:rPr lang="en-US" b="1"/>
            <a:t>Hidden Layers</a:t>
          </a:r>
          <a:r>
            <a:rPr lang="en-US"/>
            <a:t>: Multiple dense layers with ReLU activation for non-linear transformations.</a:t>
          </a:r>
        </a:p>
      </dgm:t>
    </dgm:pt>
    <dgm:pt modelId="{76F913E8-C88A-4477-9820-75EAA46116E4}" type="parTrans" cxnId="{356300F2-855D-4354-B5B2-32EDF14D4561}">
      <dgm:prSet/>
      <dgm:spPr/>
      <dgm:t>
        <a:bodyPr/>
        <a:lstStyle/>
        <a:p>
          <a:endParaRPr lang="en-US"/>
        </a:p>
      </dgm:t>
    </dgm:pt>
    <dgm:pt modelId="{5EA5AAEC-4DD5-44DA-8C67-B0DBBB54E980}" type="sibTrans" cxnId="{356300F2-855D-4354-B5B2-32EDF14D4561}">
      <dgm:prSet/>
      <dgm:spPr/>
      <dgm:t>
        <a:bodyPr/>
        <a:lstStyle/>
        <a:p>
          <a:endParaRPr lang="en-US"/>
        </a:p>
      </dgm:t>
    </dgm:pt>
    <dgm:pt modelId="{F7315E9C-570F-4F9E-B6E9-A0915B8B35A3}">
      <dgm:prSet/>
      <dgm:spPr/>
      <dgm:t>
        <a:bodyPr/>
        <a:lstStyle/>
        <a:p>
          <a:r>
            <a:rPr lang="en-US" b="1"/>
            <a:t>Output Layer</a:t>
          </a:r>
          <a:r>
            <a:rPr lang="en-US"/>
            <a:t>: Single node with sigmoid activation for probability output (0-1).</a:t>
          </a:r>
        </a:p>
      </dgm:t>
    </dgm:pt>
    <dgm:pt modelId="{0B90CEC6-A7A8-410D-B10C-6BBD15F7BCDF}" type="parTrans" cxnId="{0BE22E7D-B1F1-4CFF-9429-50385CB68547}">
      <dgm:prSet/>
      <dgm:spPr/>
      <dgm:t>
        <a:bodyPr/>
        <a:lstStyle/>
        <a:p>
          <a:endParaRPr lang="en-US"/>
        </a:p>
      </dgm:t>
    </dgm:pt>
    <dgm:pt modelId="{F85F8F0E-49C0-41AD-92C3-E44B997CB94F}" type="sibTrans" cxnId="{0BE22E7D-B1F1-4CFF-9429-50385CB68547}">
      <dgm:prSet/>
      <dgm:spPr/>
      <dgm:t>
        <a:bodyPr/>
        <a:lstStyle/>
        <a:p>
          <a:endParaRPr lang="en-US"/>
        </a:p>
      </dgm:t>
    </dgm:pt>
    <dgm:pt modelId="{97A5D32F-68C0-44CF-BDCF-F87FA093C87D}">
      <dgm:prSet/>
      <dgm:spPr/>
      <dgm:t>
        <a:bodyPr/>
        <a:lstStyle/>
        <a:p>
          <a:r>
            <a:rPr lang="en-US" b="1"/>
            <a:t>Optimizer</a:t>
          </a:r>
          <a:r>
            <a:rPr lang="en-US"/>
            <a:t>: Adam optimizer for efficient gradient descent.</a:t>
          </a:r>
        </a:p>
      </dgm:t>
    </dgm:pt>
    <dgm:pt modelId="{988FECDC-F8CE-4965-B6A2-8A5D54A46F6B}" type="parTrans" cxnId="{68DBC123-95FB-4DE2-BFFD-923E317C9052}">
      <dgm:prSet/>
      <dgm:spPr/>
      <dgm:t>
        <a:bodyPr/>
        <a:lstStyle/>
        <a:p>
          <a:endParaRPr lang="en-US"/>
        </a:p>
      </dgm:t>
    </dgm:pt>
    <dgm:pt modelId="{936C1103-D5CA-439F-8C4E-9CC061B1F0DD}" type="sibTrans" cxnId="{68DBC123-95FB-4DE2-BFFD-923E317C9052}">
      <dgm:prSet/>
      <dgm:spPr/>
      <dgm:t>
        <a:bodyPr/>
        <a:lstStyle/>
        <a:p>
          <a:endParaRPr lang="en-US"/>
        </a:p>
      </dgm:t>
    </dgm:pt>
    <dgm:pt modelId="{A1406BC4-6CDD-4CBB-B10A-2DB2052C3A7A}">
      <dgm:prSet/>
      <dgm:spPr/>
      <dgm:t>
        <a:bodyPr/>
        <a:lstStyle/>
        <a:p>
          <a:r>
            <a:rPr lang="en-US" b="1"/>
            <a:t>Loss Function</a:t>
          </a:r>
          <a:r>
            <a:rPr lang="en-US"/>
            <a:t>: Mean Squared Error (MSE) or Binary Cross-Entropy for regression/classification.</a:t>
          </a:r>
        </a:p>
      </dgm:t>
    </dgm:pt>
    <dgm:pt modelId="{E7BB47FD-8AF0-49CC-90C4-606EE1D581AB}" type="parTrans" cxnId="{5A141445-F626-45CD-A5D7-FBE1AC890B69}">
      <dgm:prSet/>
      <dgm:spPr/>
      <dgm:t>
        <a:bodyPr/>
        <a:lstStyle/>
        <a:p>
          <a:endParaRPr lang="en-US"/>
        </a:p>
      </dgm:t>
    </dgm:pt>
    <dgm:pt modelId="{1A183996-276C-47D8-A18D-44CE4D3E855B}" type="sibTrans" cxnId="{5A141445-F626-45CD-A5D7-FBE1AC890B69}">
      <dgm:prSet/>
      <dgm:spPr/>
      <dgm:t>
        <a:bodyPr/>
        <a:lstStyle/>
        <a:p>
          <a:endParaRPr lang="en-US"/>
        </a:p>
      </dgm:t>
    </dgm:pt>
    <dgm:pt modelId="{D80CA9AE-2B5A-4040-9779-091B218DF454}">
      <dgm:prSet/>
      <dgm:spPr/>
      <dgm:t>
        <a:bodyPr/>
        <a:lstStyle/>
        <a:p>
          <a:r>
            <a:rPr lang="en-US" b="1"/>
            <a:t>Training</a:t>
          </a:r>
          <a:endParaRPr lang="en-US"/>
        </a:p>
      </dgm:t>
    </dgm:pt>
    <dgm:pt modelId="{313D09B1-87BD-4791-9C90-644539001A7A}" type="parTrans" cxnId="{B58ED16C-8D7F-4997-BA83-7B3AB94A106A}">
      <dgm:prSet/>
      <dgm:spPr/>
      <dgm:t>
        <a:bodyPr/>
        <a:lstStyle/>
        <a:p>
          <a:endParaRPr lang="en-US"/>
        </a:p>
      </dgm:t>
    </dgm:pt>
    <dgm:pt modelId="{BFF85E0A-7826-49FE-AB01-595E6D647D81}" type="sibTrans" cxnId="{B58ED16C-8D7F-4997-BA83-7B3AB94A106A}">
      <dgm:prSet/>
      <dgm:spPr/>
      <dgm:t>
        <a:bodyPr/>
        <a:lstStyle/>
        <a:p>
          <a:endParaRPr lang="en-US"/>
        </a:p>
      </dgm:t>
    </dgm:pt>
    <dgm:pt modelId="{720BA001-02DA-445F-80C7-5469EEF6D97A}">
      <dgm:prSet/>
      <dgm:spPr/>
      <dgm:t>
        <a:bodyPr/>
        <a:lstStyle/>
        <a:p>
          <a:r>
            <a:rPr lang="en-US" b="1"/>
            <a:t>Epochs</a:t>
          </a:r>
          <a:r>
            <a:rPr lang="en-US"/>
            <a:t>: 50-100, with early stopping to prevent overfitting.</a:t>
          </a:r>
        </a:p>
      </dgm:t>
    </dgm:pt>
    <dgm:pt modelId="{7525AAC9-6915-44CE-B14F-F03584909493}" type="parTrans" cxnId="{E2E7A120-CEF3-475F-AC64-2C6998806748}">
      <dgm:prSet/>
      <dgm:spPr/>
      <dgm:t>
        <a:bodyPr/>
        <a:lstStyle/>
        <a:p>
          <a:endParaRPr lang="en-US"/>
        </a:p>
      </dgm:t>
    </dgm:pt>
    <dgm:pt modelId="{398279B3-8912-42FA-8F7A-85930874F5C4}" type="sibTrans" cxnId="{E2E7A120-CEF3-475F-AC64-2C6998806748}">
      <dgm:prSet/>
      <dgm:spPr/>
      <dgm:t>
        <a:bodyPr/>
        <a:lstStyle/>
        <a:p>
          <a:endParaRPr lang="en-US"/>
        </a:p>
      </dgm:t>
    </dgm:pt>
    <dgm:pt modelId="{0D07DE50-E777-4FB6-9197-C119F6003EE0}">
      <dgm:prSet/>
      <dgm:spPr/>
      <dgm:t>
        <a:bodyPr/>
        <a:lstStyle/>
        <a:p>
          <a:r>
            <a:rPr lang="en-US" b="1"/>
            <a:t>Batch Size</a:t>
          </a:r>
          <a:r>
            <a:rPr lang="en-US"/>
            <a:t>: 32-64 for stable training.</a:t>
          </a:r>
        </a:p>
      </dgm:t>
    </dgm:pt>
    <dgm:pt modelId="{EE815DCB-FF2A-4F2A-90E6-BE33D0179421}" type="parTrans" cxnId="{55571A0D-08D4-4FD6-BD2B-945DE5524CD4}">
      <dgm:prSet/>
      <dgm:spPr/>
      <dgm:t>
        <a:bodyPr/>
        <a:lstStyle/>
        <a:p>
          <a:endParaRPr lang="en-US"/>
        </a:p>
      </dgm:t>
    </dgm:pt>
    <dgm:pt modelId="{31B25D5C-1B23-47C9-8840-2824C0DEC10D}" type="sibTrans" cxnId="{55571A0D-08D4-4FD6-BD2B-945DE5524CD4}">
      <dgm:prSet/>
      <dgm:spPr/>
      <dgm:t>
        <a:bodyPr/>
        <a:lstStyle/>
        <a:p>
          <a:endParaRPr lang="en-US"/>
        </a:p>
      </dgm:t>
    </dgm:pt>
    <dgm:pt modelId="{D3FF25DA-E0C5-4E63-8E5D-FC343EE74693}">
      <dgm:prSet/>
      <dgm:spPr/>
      <dgm:t>
        <a:bodyPr/>
        <a:lstStyle/>
        <a:p>
          <a:r>
            <a:rPr lang="en-US" b="1"/>
            <a:t>Validation Split</a:t>
          </a:r>
          <a:r>
            <a:rPr lang="en-US"/>
            <a:t>: 20% of data for validation during training.</a:t>
          </a:r>
        </a:p>
      </dgm:t>
    </dgm:pt>
    <dgm:pt modelId="{54254EBA-2661-42DD-84BF-5EF7680DA574}" type="parTrans" cxnId="{AB59862C-C210-49CB-920B-1CC335404007}">
      <dgm:prSet/>
      <dgm:spPr/>
      <dgm:t>
        <a:bodyPr/>
        <a:lstStyle/>
        <a:p>
          <a:endParaRPr lang="en-US"/>
        </a:p>
      </dgm:t>
    </dgm:pt>
    <dgm:pt modelId="{5ABBC61C-1830-4BE8-9290-28B862A1A3C2}" type="sibTrans" cxnId="{AB59862C-C210-49CB-920B-1CC335404007}">
      <dgm:prSet/>
      <dgm:spPr/>
      <dgm:t>
        <a:bodyPr/>
        <a:lstStyle/>
        <a:p>
          <a:endParaRPr lang="en-US"/>
        </a:p>
      </dgm:t>
    </dgm:pt>
    <dgm:pt modelId="{2B4B3ED2-E94C-E446-BA28-515EB24A0B0C}" type="pres">
      <dgm:prSet presAssocID="{4E213922-CBBE-42F1-AC31-B8EC1E34C86B}" presName="Name0" presStyleCnt="0">
        <dgm:presLayoutVars>
          <dgm:dir/>
          <dgm:resizeHandles val="exact"/>
        </dgm:presLayoutVars>
      </dgm:prSet>
      <dgm:spPr/>
    </dgm:pt>
    <dgm:pt modelId="{4B0D5E53-CD5B-8B48-841B-DBDFA98EC080}" type="pres">
      <dgm:prSet presAssocID="{06BF9562-5EB5-4152-AE4F-C25584C96B54}" presName="node" presStyleLbl="node1" presStyleIdx="0" presStyleCnt="10">
        <dgm:presLayoutVars>
          <dgm:bulletEnabled val="1"/>
        </dgm:presLayoutVars>
      </dgm:prSet>
      <dgm:spPr/>
    </dgm:pt>
    <dgm:pt modelId="{7EB7BC00-5330-CA43-87CD-4D2E35EDC4E6}" type="pres">
      <dgm:prSet presAssocID="{541FF507-5653-4185-A753-8749AA850528}" presName="sibTrans" presStyleLbl="sibTrans1D1" presStyleIdx="0" presStyleCnt="9"/>
      <dgm:spPr/>
    </dgm:pt>
    <dgm:pt modelId="{18F7383F-2713-4347-97E6-799C7AB79985}" type="pres">
      <dgm:prSet presAssocID="{541FF507-5653-4185-A753-8749AA850528}" presName="connectorText" presStyleLbl="sibTrans1D1" presStyleIdx="0" presStyleCnt="9"/>
      <dgm:spPr/>
    </dgm:pt>
    <dgm:pt modelId="{3E754815-2647-6F4C-B611-90AFD0925EE9}" type="pres">
      <dgm:prSet presAssocID="{00144954-038A-4377-AC72-91F167BA1B47}" presName="node" presStyleLbl="node1" presStyleIdx="1" presStyleCnt="10">
        <dgm:presLayoutVars>
          <dgm:bulletEnabled val="1"/>
        </dgm:presLayoutVars>
      </dgm:prSet>
      <dgm:spPr/>
    </dgm:pt>
    <dgm:pt modelId="{E901E70C-0DD1-8D45-9ECC-870D1CACC392}" type="pres">
      <dgm:prSet presAssocID="{C2C669F9-A34D-43B9-A11C-98625D672A6B}" presName="sibTrans" presStyleLbl="sibTrans1D1" presStyleIdx="1" presStyleCnt="9"/>
      <dgm:spPr/>
    </dgm:pt>
    <dgm:pt modelId="{8B595292-4DC0-EB47-9FDB-8E987FCDA744}" type="pres">
      <dgm:prSet presAssocID="{C2C669F9-A34D-43B9-A11C-98625D672A6B}" presName="connectorText" presStyleLbl="sibTrans1D1" presStyleIdx="1" presStyleCnt="9"/>
      <dgm:spPr/>
    </dgm:pt>
    <dgm:pt modelId="{2896C7FD-E5EC-E845-A21F-6085584BE0A5}" type="pres">
      <dgm:prSet presAssocID="{27020A79-3934-4F09-871F-ECDB0D193308}" presName="node" presStyleLbl="node1" presStyleIdx="2" presStyleCnt="10">
        <dgm:presLayoutVars>
          <dgm:bulletEnabled val="1"/>
        </dgm:presLayoutVars>
      </dgm:prSet>
      <dgm:spPr/>
    </dgm:pt>
    <dgm:pt modelId="{F470223C-B417-5144-9F8A-B1CD4B1552F2}" type="pres">
      <dgm:prSet presAssocID="{5EA5AAEC-4DD5-44DA-8C67-B0DBBB54E980}" presName="sibTrans" presStyleLbl="sibTrans1D1" presStyleIdx="2" presStyleCnt="9"/>
      <dgm:spPr/>
    </dgm:pt>
    <dgm:pt modelId="{0FD7E670-47F6-DA43-9C24-1CC689B55F23}" type="pres">
      <dgm:prSet presAssocID="{5EA5AAEC-4DD5-44DA-8C67-B0DBBB54E980}" presName="connectorText" presStyleLbl="sibTrans1D1" presStyleIdx="2" presStyleCnt="9"/>
      <dgm:spPr/>
    </dgm:pt>
    <dgm:pt modelId="{C9D07025-D468-BE4C-B81C-3A4DEB47ECC3}" type="pres">
      <dgm:prSet presAssocID="{F7315E9C-570F-4F9E-B6E9-A0915B8B35A3}" presName="node" presStyleLbl="node1" presStyleIdx="3" presStyleCnt="10">
        <dgm:presLayoutVars>
          <dgm:bulletEnabled val="1"/>
        </dgm:presLayoutVars>
      </dgm:prSet>
      <dgm:spPr/>
    </dgm:pt>
    <dgm:pt modelId="{BBEF0DD0-5D7F-EB43-BFFF-D399BB1526C0}" type="pres">
      <dgm:prSet presAssocID="{F85F8F0E-49C0-41AD-92C3-E44B997CB94F}" presName="sibTrans" presStyleLbl="sibTrans1D1" presStyleIdx="3" presStyleCnt="9"/>
      <dgm:spPr/>
    </dgm:pt>
    <dgm:pt modelId="{4570552C-E9DF-6542-AE9B-FB076A176204}" type="pres">
      <dgm:prSet presAssocID="{F85F8F0E-49C0-41AD-92C3-E44B997CB94F}" presName="connectorText" presStyleLbl="sibTrans1D1" presStyleIdx="3" presStyleCnt="9"/>
      <dgm:spPr/>
    </dgm:pt>
    <dgm:pt modelId="{1A1D839C-CF03-294D-98BC-22B6539142B2}" type="pres">
      <dgm:prSet presAssocID="{97A5D32F-68C0-44CF-BDCF-F87FA093C87D}" presName="node" presStyleLbl="node1" presStyleIdx="4" presStyleCnt="10">
        <dgm:presLayoutVars>
          <dgm:bulletEnabled val="1"/>
        </dgm:presLayoutVars>
      </dgm:prSet>
      <dgm:spPr/>
    </dgm:pt>
    <dgm:pt modelId="{C0A09D02-26BB-B244-80A6-70CF550228AA}" type="pres">
      <dgm:prSet presAssocID="{936C1103-D5CA-439F-8C4E-9CC061B1F0DD}" presName="sibTrans" presStyleLbl="sibTrans1D1" presStyleIdx="4" presStyleCnt="9"/>
      <dgm:spPr/>
    </dgm:pt>
    <dgm:pt modelId="{088F89D7-8C10-DF41-903F-E9686C421D28}" type="pres">
      <dgm:prSet presAssocID="{936C1103-D5CA-439F-8C4E-9CC061B1F0DD}" presName="connectorText" presStyleLbl="sibTrans1D1" presStyleIdx="4" presStyleCnt="9"/>
      <dgm:spPr/>
    </dgm:pt>
    <dgm:pt modelId="{7AB8F285-3710-1E4C-8D5A-EBE5AC2A66FE}" type="pres">
      <dgm:prSet presAssocID="{A1406BC4-6CDD-4CBB-B10A-2DB2052C3A7A}" presName="node" presStyleLbl="node1" presStyleIdx="5" presStyleCnt="10">
        <dgm:presLayoutVars>
          <dgm:bulletEnabled val="1"/>
        </dgm:presLayoutVars>
      </dgm:prSet>
      <dgm:spPr/>
    </dgm:pt>
    <dgm:pt modelId="{E5205D43-0617-6742-B047-6F3B4F965DE9}" type="pres">
      <dgm:prSet presAssocID="{1A183996-276C-47D8-A18D-44CE4D3E855B}" presName="sibTrans" presStyleLbl="sibTrans1D1" presStyleIdx="5" presStyleCnt="9"/>
      <dgm:spPr/>
    </dgm:pt>
    <dgm:pt modelId="{FBF39F7D-ED76-A64E-8161-8DA0CE7C6E02}" type="pres">
      <dgm:prSet presAssocID="{1A183996-276C-47D8-A18D-44CE4D3E855B}" presName="connectorText" presStyleLbl="sibTrans1D1" presStyleIdx="5" presStyleCnt="9"/>
      <dgm:spPr/>
    </dgm:pt>
    <dgm:pt modelId="{1FA58A09-07A7-E241-A97B-5FDDD6F84A90}" type="pres">
      <dgm:prSet presAssocID="{D80CA9AE-2B5A-4040-9779-091B218DF454}" presName="node" presStyleLbl="node1" presStyleIdx="6" presStyleCnt="10">
        <dgm:presLayoutVars>
          <dgm:bulletEnabled val="1"/>
        </dgm:presLayoutVars>
      </dgm:prSet>
      <dgm:spPr/>
    </dgm:pt>
    <dgm:pt modelId="{AFED9BF7-F83E-A74D-8635-A6EE59B39D6F}" type="pres">
      <dgm:prSet presAssocID="{BFF85E0A-7826-49FE-AB01-595E6D647D81}" presName="sibTrans" presStyleLbl="sibTrans1D1" presStyleIdx="6" presStyleCnt="9"/>
      <dgm:spPr/>
    </dgm:pt>
    <dgm:pt modelId="{57B3672D-A0CC-EE42-9F6D-084E02FBF877}" type="pres">
      <dgm:prSet presAssocID="{BFF85E0A-7826-49FE-AB01-595E6D647D81}" presName="connectorText" presStyleLbl="sibTrans1D1" presStyleIdx="6" presStyleCnt="9"/>
      <dgm:spPr/>
    </dgm:pt>
    <dgm:pt modelId="{2E9110C4-05F4-5E44-A658-C9F25FB83242}" type="pres">
      <dgm:prSet presAssocID="{720BA001-02DA-445F-80C7-5469EEF6D97A}" presName="node" presStyleLbl="node1" presStyleIdx="7" presStyleCnt="10">
        <dgm:presLayoutVars>
          <dgm:bulletEnabled val="1"/>
        </dgm:presLayoutVars>
      </dgm:prSet>
      <dgm:spPr/>
    </dgm:pt>
    <dgm:pt modelId="{60A1499B-9E84-B942-88FA-27CDB6BE7866}" type="pres">
      <dgm:prSet presAssocID="{398279B3-8912-42FA-8F7A-85930874F5C4}" presName="sibTrans" presStyleLbl="sibTrans1D1" presStyleIdx="7" presStyleCnt="9"/>
      <dgm:spPr/>
    </dgm:pt>
    <dgm:pt modelId="{760CE78B-410C-284E-907C-C8B85C6D1D54}" type="pres">
      <dgm:prSet presAssocID="{398279B3-8912-42FA-8F7A-85930874F5C4}" presName="connectorText" presStyleLbl="sibTrans1D1" presStyleIdx="7" presStyleCnt="9"/>
      <dgm:spPr/>
    </dgm:pt>
    <dgm:pt modelId="{6AA68A4D-82B4-8A40-ACA1-71F58DB2085C}" type="pres">
      <dgm:prSet presAssocID="{0D07DE50-E777-4FB6-9197-C119F6003EE0}" presName="node" presStyleLbl="node1" presStyleIdx="8" presStyleCnt="10">
        <dgm:presLayoutVars>
          <dgm:bulletEnabled val="1"/>
        </dgm:presLayoutVars>
      </dgm:prSet>
      <dgm:spPr/>
    </dgm:pt>
    <dgm:pt modelId="{3F05F172-2DC5-9E4F-9815-16FC66BF5ECF}" type="pres">
      <dgm:prSet presAssocID="{31B25D5C-1B23-47C9-8840-2824C0DEC10D}" presName="sibTrans" presStyleLbl="sibTrans1D1" presStyleIdx="8" presStyleCnt="9"/>
      <dgm:spPr/>
    </dgm:pt>
    <dgm:pt modelId="{9DD73D00-A229-4D44-8B99-6A0C6734C9D8}" type="pres">
      <dgm:prSet presAssocID="{31B25D5C-1B23-47C9-8840-2824C0DEC10D}" presName="connectorText" presStyleLbl="sibTrans1D1" presStyleIdx="8" presStyleCnt="9"/>
      <dgm:spPr/>
    </dgm:pt>
    <dgm:pt modelId="{3E980FF7-355A-E041-8B8B-C547FBA6A9A8}" type="pres">
      <dgm:prSet presAssocID="{D3FF25DA-E0C5-4E63-8E5D-FC343EE74693}" presName="node" presStyleLbl="node1" presStyleIdx="9" presStyleCnt="10">
        <dgm:presLayoutVars>
          <dgm:bulletEnabled val="1"/>
        </dgm:presLayoutVars>
      </dgm:prSet>
      <dgm:spPr/>
    </dgm:pt>
  </dgm:ptLst>
  <dgm:cxnLst>
    <dgm:cxn modelId="{66EEA506-8F90-5641-AE2B-796F04748B1D}" type="presOf" srcId="{C2C669F9-A34D-43B9-A11C-98625D672A6B}" destId="{E901E70C-0DD1-8D45-9ECC-870D1CACC392}" srcOrd="0" destOrd="0" presId="urn:microsoft.com/office/officeart/2016/7/layout/RepeatingBendingProcessNew"/>
    <dgm:cxn modelId="{8B09CC0B-5BF2-F046-8639-5EDB2D48B8D0}" type="presOf" srcId="{5EA5AAEC-4DD5-44DA-8C67-B0DBBB54E980}" destId="{0FD7E670-47F6-DA43-9C24-1CC689B55F23}" srcOrd="1" destOrd="0" presId="urn:microsoft.com/office/officeart/2016/7/layout/RepeatingBendingProcessNew"/>
    <dgm:cxn modelId="{55571A0D-08D4-4FD6-BD2B-945DE5524CD4}" srcId="{4E213922-CBBE-42F1-AC31-B8EC1E34C86B}" destId="{0D07DE50-E777-4FB6-9197-C119F6003EE0}" srcOrd="8" destOrd="0" parTransId="{EE815DCB-FF2A-4F2A-90E6-BE33D0179421}" sibTransId="{31B25D5C-1B23-47C9-8840-2824C0DEC10D}"/>
    <dgm:cxn modelId="{A099A017-D7F7-401C-B3C0-CD815C008F7B}" srcId="{4E213922-CBBE-42F1-AC31-B8EC1E34C86B}" destId="{00144954-038A-4377-AC72-91F167BA1B47}" srcOrd="1" destOrd="0" parTransId="{5CCC6C35-8AF9-49D5-A19C-8B780E797C2A}" sibTransId="{C2C669F9-A34D-43B9-A11C-98625D672A6B}"/>
    <dgm:cxn modelId="{E2E7A120-CEF3-475F-AC64-2C6998806748}" srcId="{4E213922-CBBE-42F1-AC31-B8EC1E34C86B}" destId="{720BA001-02DA-445F-80C7-5469EEF6D97A}" srcOrd="7" destOrd="0" parTransId="{7525AAC9-6915-44CE-B14F-F03584909493}" sibTransId="{398279B3-8912-42FA-8F7A-85930874F5C4}"/>
    <dgm:cxn modelId="{68DBC123-95FB-4DE2-BFFD-923E317C9052}" srcId="{4E213922-CBBE-42F1-AC31-B8EC1E34C86B}" destId="{97A5D32F-68C0-44CF-BDCF-F87FA093C87D}" srcOrd="4" destOrd="0" parTransId="{988FECDC-F8CE-4965-B6A2-8A5D54A46F6B}" sibTransId="{936C1103-D5CA-439F-8C4E-9CC061B1F0DD}"/>
    <dgm:cxn modelId="{167BA62A-A66F-C646-85E9-9216F272AD29}" type="presOf" srcId="{1A183996-276C-47D8-A18D-44CE4D3E855B}" destId="{E5205D43-0617-6742-B047-6F3B4F965DE9}" srcOrd="0" destOrd="0" presId="urn:microsoft.com/office/officeart/2016/7/layout/RepeatingBendingProcessNew"/>
    <dgm:cxn modelId="{1D18BC2B-AF9B-B74D-8214-1E7EA23A55AD}" type="presOf" srcId="{541FF507-5653-4185-A753-8749AA850528}" destId="{18F7383F-2713-4347-97E6-799C7AB79985}" srcOrd="1" destOrd="0" presId="urn:microsoft.com/office/officeart/2016/7/layout/RepeatingBendingProcessNew"/>
    <dgm:cxn modelId="{AB59862C-C210-49CB-920B-1CC335404007}" srcId="{4E213922-CBBE-42F1-AC31-B8EC1E34C86B}" destId="{D3FF25DA-E0C5-4E63-8E5D-FC343EE74693}" srcOrd="9" destOrd="0" parTransId="{54254EBA-2661-42DD-84BF-5EF7680DA574}" sibTransId="{5ABBC61C-1830-4BE8-9290-28B862A1A3C2}"/>
    <dgm:cxn modelId="{EE2FCA2E-4FB9-324D-9605-8D441FC0C590}" type="presOf" srcId="{BFF85E0A-7826-49FE-AB01-595E6D647D81}" destId="{57B3672D-A0CC-EE42-9F6D-084E02FBF877}" srcOrd="1" destOrd="0" presId="urn:microsoft.com/office/officeart/2016/7/layout/RepeatingBendingProcessNew"/>
    <dgm:cxn modelId="{A8F87531-EE9E-D44C-BB04-705D148092CD}" type="presOf" srcId="{1A183996-276C-47D8-A18D-44CE4D3E855B}" destId="{FBF39F7D-ED76-A64E-8161-8DA0CE7C6E02}" srcOrd="1" destOrd="0" presId="urn:microsoft.com/office/officeart/2016/7/layout/RepeatingBendingProcessNew"/>
    <dgm:cxn modelId="{5A141445-F626-45CD-A5D7-FBE1AC890B69}" srcId="{4E213922-CBBE-42F1-AC31-B8EC1E34C86B}" destId="{A1406BC4-6CDD-4CBB-B10A-2DB2052C3A7A}" srcOrd="5" destOrd="0" parTransId="{E7BB47FD-8AF0-49CC-90C4-606EE1D581AB}" sibTransId="{1A183996-276C-47D8-A18D-44CE4D3E855B}"/>
    <dgm:cxn modelId="{85ABDF48-7FDF-A94D-9157-85A86F83FAA0}" type="presOf" srcId="{F85F8F0E-49C0-41AD-92C3-E44B997CB94F}" destId="{4570552C-E9DF-6542-AE9B-FB076A176204}" srcOrd="1" destOrd="0" presId="urn:microsoft.com/office/officeart/2016/7/layout/RepeatingBendingProcessNew"/>
    <dgm:cxn modelId="{CF54EA4E-E7D2-D445-A2AB-B6B6C2B41F07}" type="presOf" srcId="{398279B3-8912-42FA-8F7A-85930874F5C4}" destId="{760CE78B-410C-284E-907C-C8B85C6D1D54}" srcOrd="1" destOrd="0" presId="urn:microsoft.com/office/officeart/2016/7/layout/RepeatingBendingProcessNew"/>
    <dgm:cxn modelId="{28803950-65E5-2E43-A48F-A291DBEFA61B}" type="presOf" srcId="{398279B3-8912-42FA-8F7A-85930874F5C4}" destId="{60A1499B-9E84-B942-88FA-27CDB6BE7866}" srcOrd="0" destOrd="0" presId="urn:microsoft.com/office/officeart/2016/7/layout/RepeatingBendingProcessNew"/>
    <dgm:cxn modelId="{4C73B55C-933E-9B45-8194-ABBD63BC80E5}" type="presOf" srcId="{F85F8F0E-49C0-41AD-92C3-E44B997CB94F}" destId="{BBEF0DD0-5D7F-EB43-BFFF-D399BB1526C0}" srcOrd="0" destOrd="0" presId="urn:microsoft.com/office/officeart/2016/7/layout/RepeatingBendingProcessNew"/>
    <dgm:cxn modelId="{B58ED16C-8D7F-4997-BA83-7B3AB94A106A}" srcId="{4E213922-CBBE-42F1-AC31-B8EC1E34C86B}" destId="{D80CA9AE-2B5A-4040-9779-091B218DF454}" srcOrd="6" destOrd="0" parTransId="{313D09B1-87BD-4791-9C90-644539001A7A}" sibTransId="{BFF85E0A-7826-49FE-AB01-595E6D647D81}"/>
    <dgm:cxn modelId="{891A3B71-BDE2-4646-9138-941C1F3E0823}" type="presOf" srcId="{C2C669F9-A34D-43B9-A11C-98625D672A6B}" destId="{8B595292-4DC0-EB47-9FDB-8E987FCDA744}" srcOrd="1" destOrd="0" presId="urn:microsoft.com/office/officeart/2016/7/layout/RepeatingBendingProcessNew"/>
    <dgm:cxn modelId="{B1D68678-06EC-8E44-AB35-CBE55B3CE0FF}" type="presOf" srcId="{720BA001-02DA-445F-80C7-5469EEF6D97A}" destId="{2E9110C4-05F4-5E44-A658-C9F25FB83242}" srcOrd="0" destOrd="0" presId="urn:microsoft.com/office/officeart/2016/7/layout/RepeatingBendingProcessNew"/>
    <dgm:cxn modelId="{0BE22E7D-B1F1-4CFF-9429-50385CB68547}" srcId="{4E213922-CBBE-42F1-AC31-B8EC1E34C86B}" destId="{F7315E9C-570F-4F9E-B6E9-A0915B8B35A3}" srcOrd="3" destOrd="0" parTransId="{0B90CEC6-A7A8-410D-B10C-6BBD15F7BCDF}" sibTransId="{F85F8F0E-49C0-41AD-92C3-E44B997CB94F}"/>
    <dgm:cxn modelId="{29FD2B8D-9B64-B642-95F3-621FEF23B671}" type="presOf" srcId="{0D07DE50-E777-4FB6-9197-C119F6003EE0}" destId="{6AA68A4D-82B4-8A40-ACA1-71F58DB2085C}" srcOrd="0" destOrd="0" presId="urn:microsoft.com/office/officeart/2016/7/layout/RepeatingBendingProcessNew"/>
    <dgm:cxn modelId="{3ED4F98E-7C94-2147-9A2D-776F31BA53C0}" type="presOf" srcId="{27020A79-3934-4F09-871F-ECDB0D193308}" destId="{2896C7FD-E5EC-E845-A21F-6085584BE0A5}" srcOrd="0" destOrd="0" presId="urn:microsoft.com/office/officeart/2016/7/layout/RepeatingBendingProcessNew"/>
    <dgm:cxn modelId="{20C98E8F-A1A5-514F-B8F8-299A0B11240E}" type="presOf" srcId="{F7315E9C-570F-4F9E-B6E9-A0915B8B35A3}" destId="{C9D07025-D468-BE4C-B81C-3A4DEB47ECC3}" srcOrd="0" destOrd="0" presId="urn:microsoft.com/office/officeart/2016/7/layout/RepeatingBendingProcessNew"/>
    <dgm:cxn modelId="{7128D49B-43E9-D84C-ACEA-B904D898571C}" type="presOf" srcId="{4E213922-CBBE-42F1-AC31-B8EC1E34C86B}" destId="{2B4B3ED2-E94C-E446-BA28-515EB24A0B0C}" srcOrd="0" destOrd="0" presId="urn:microsoft.com/office/officeart/2016/7/layout/RepeatingBendingProcessNew"/>
    <dgm:cxn modelId="{9DC3419D-CF6A-1743-9475-2BC9FC488296}" type="presOf" srcId="{A1406BC4-6CDD-4CBB-B10A-2DB2052C3A7A}" destId="{7AB8F285-3710-1E4C-8D5A-EBE5AC2A66FE}" srcOrd="0" destOrd="0" presId="urn:microsoft.com/office/officeart/2016/7/layout/RepeatingBendingProcessNew"/>
    <dgm:cxn modelId="{B1EEFBAC-0AF8-604E-8CF9-CC5A3A0B5FBF}" type="presOf" srcId="{BFF85E0A-7826-49FE-AB01-595E6D647D81}" destId="{AFED9BF7-F83E-A74D-8635-A6EE59B39D6F}" srcOrd="0" destOrd="0" presId="urn:microsoft.com/office/officeart/2016/7/layout/RepeatingBendingProcessNew"/>
    <dgm:cxn modelId="{1DCAC6B2-A26C-F141-A3BC-A9A54EAEC77C}" type="presOf" srcId="{97A5D32F-68C0-44CF-BDCF-F87FA093C87D}" destId="{1A1D839C-CF03-294D-98BC-22B6539142B2}" srcOrd="0" destOrd="0" presId="urn:microsoft.com/office/officeart/2016/7/layout/RepeatingBendingProcessNew"/>
    <dgm:cxn modelId="{120D1CB3-C397-3A44-991E-64C28948FC32}" type="presOf" srcId="{D80CA9AE-2B5A-4040-9779-091B218DF454}" destId="{1FA58A09-07A7-E241-A97B-5FDDD6F84A90}" srcOrd="0" destOrd="0" presId="urn:microsoft.com/office/officeart/2016/7/layout/RepeatingBendingProcessNew"/>
    <dgm:cxn modelId="{216D87B5-7C9F-A747-A819-4D42D471EFC7}" type="presOf" srcId="{06BF9562-5EB5-4152-AE4F-C25584C96B54}" destId="{4B0D5E53-CD5B-8B48-841B-DBDFA98EC080}" srcOrd="0" destOrd="0" presId="urn:microsoft.com/office/officeart/2016/7/layout/RepeatingBendingProcessNew"/>
    <dgm:cxn modelId="{F7D572B9-BA9D-5F4A-A2DE-7CF22A90B06D}" type="presOf" srcId="{541FF507-5653-4185-A753-8749AA850528}" destId="{7EB7BC00-5330-CA43-87CD-4D2E35EDC4E6}" srcOrd="0" destOrd="0" presId="urn:microsoft.com/office/officeart/2016/7/layout/RepeatingBendingProcessNew"/>
    <dgm:cxn modelId="{A01697B9-3091-4B18-A94D-6CF0DB028898}" srcId="{4E213922-CBBE-42F1-AC31-B8EC1E34C86B}" destId="{06BF9562-5EB5-4152-AE4F-C25584C96B54}" srcOrd="0" destOrd="0" parTransId="{B9345E6B-1643-4590-8D2E-2E71FBA61F60}" sibTransId="{541FF507-5653-4185-A753-8749AA850528}"/>
    <dgm:cxn modelId="{0341EEBF-9A50-3944-AB81-78505387982C}" type="presOf" srcId="{5EA5AAEC-4DD5-44DA-8C67-B0DBBB54E980}" destId="{F470223C-B417-5144-9F8A-B1CD4B1552F2}" srcOrd="0" destOrd="0" presId="urn:microsoft.com/office/officeart/2016/7/layout/RepeatingBendingProcessNew"/>
    <dgm:cxn modelId="{A2236ACC-BED1-CE4D-AD75-5F7393008A3A}" type="presOf" srcId="{936C1103-D5CA-439F-8C4E-9CC061B1F0DD}" destId="{C0A09D02-26BB-B244-80A6-70CF550228AA}" srcOrd="0" destOrd="0" presId="urn:microsoft.com/office/officeart/2016/7/layout/RepeatingBendingProcessNew"/>
    <dgm:cxn modelId="{9AE79CCF-AD78-2E41-9BE7-C25D63357944}" type="presOf" srcId="{D3FF25DA-E0C5-4E63-8E5D-FC343EE74693}" destId="{3E980FF7-355A-E041-8B8B-C547FBA6A9A8}" srcOrd="0" destOrd="0" presId="urn:microsoft.com/office/officeart/2016/7/layout/RepeatingBendingProcessNew"/>
    <dgm:cxn modelId="{73EFA4D0-A655-0A4C-A6CA-ACC5C20D7000}" type="presOf" srcId="{31B25D5C-1B23-47C9-8840-2824C0DEC10D}" destId="{3F05F172-2DC5-9E4F-9815-16FC66BF5ECF}" srcOrd="0" destOrd="0" presId="urn:microsoft.com/office/officeart/2016/7/layout/RepeatingBendingProcessNew"/>
    <dgm:cxn modelId="{F78EE7E8-2B53-984E-AB66-75B03D1B944D}" type="presOf" srcId="{00144954-038A-4377-AC72-91F167BA1B47}" destId="{3E754815-2647-6F4C-B611-90AFD0925EE9}" srcOrd="0" destOrd="0" presId="urn:microsoft.com/office/officeart/2016/7/layout/RepeatingBendingProcessNew"/>
    <dgm:cxn modelId="{356300F2-855D-4354-B5B2-32EDF14D4561}" srcId="{4E213922-CBBE-42F1-AC31-B8EC1E34C86B}" destId="{27020A79-3934-4F09-871F-ECDB0D193308}" srcOrd="2" destOrd="0" parTransId="{76F913E8-C88A-4477-9820-75EAA46116E4}" sibTransId="{5EA5AAEC-4DD5-44DA-8C67-B0DBBB54E980}"/>
    <dgm:cxn modelId="{FE0A32F8-2B22-5E47-853B-D8927B9A4A8A}" type="presOf" srcId="{31B25D5C-1B23-47C9-8840-2824C0DEC10D}" destId="{9DD73D00-A229-4D44-8B99-6A0C6734C9D8}" srcOrd="1" destOrd="0" presId="urn:microsoft.com/office/officeart/2016/7/layout/RepeatingBendingProcessNew"/>
    <dgm:cxn modelId="{45CCEBF9-ED80-CF4B-A341-CA52F688ED9E}" type="presOf" srcId="{936C1103-D5CA-439F-8C4E-9CC061B1F0DD}" destId="{088F89D7-8C10-DF41-903F-E9686C421D28}" srcOrd="1" destOrd="0" presId="urn:microsoft.com/office/officeart/2016/7/layout/RepeatingBendingProcessNew"/>
    <dgm:cxn modelId="{EE7D4FE9-1AEA-534B-A9A8-9FE790B3D782}" type="presParOf" srcId="{2B4B3ED2-E94C-E446-BA28-515EB24A0B0C}" destId="{4B0D5E53-CD5B-8B48-841B-DBDFA98EC080}" srcOrd="0" destOrd="0" presId="urn:microsoft.com/office/officeart/2016/7/layout/RepeatingBendingProcessNew"/>
    <dgm:cxn modelId="{DFDB18C7-ECBC-3F46-87B6-366AD2ABC841}" type="presParOf" srcId="{2B4B3ED2-E94C-E446-BA28-515EB24A0B0C}" destId="{7EB7BC00-5330-CA43-87CD-4D2E35EDC4E6}" srcOrd="1" destOrd="0" presId="urn:microsoft.com/office/officeart/2016/7/layout/RepeatingBendingProcessNew"/>
    <dgm:cxn modelId="{858EBFA7-E0F1-3343-BD96-6F88215215A8}" type="presParOf" srcId="{7EB7BC00-5330-CA43-87CD-4D2E35EDC4E6}" destId="{18F7383F-2713-4347-97E6-799C7AB79985}" srcOrd="0" destOrd="0" presId="urn:microsoft.com/office/officeart/2016/7/layout/RepeatingBendingProcessNew"/>
    <dgm:cxn modelId="{7B1278D0-3B88-9143-967F-C294BC3FA3B6}" type="presParOf" srcId="{2B4B3ED2-E94C-E446-BA28-515EB24A0B0C}" destId="{3E754815-2647-6F4C-B611-90AFD0925EE9}" srcOrd="2" destOrd="0" presId="urn:microsoft.com/office/officeart/2016/7/layout/RepeatingBendingProcessNew"/>
    <dgm:cxn modelId="{653729FD-AF5B-2D46-9231-8BCC9E24E773}" type="presParOf" srcId="{2B4B3ED2-E94C-E446-BA28-515EB24A0B0C}" destId="{E901E70C-0DD1-8D45-9ECC-870D1CACC392}" srcOrd="3" destOrd="0" presId="urn:microsoft.com/office/officeart/2016/7/layout/RepeatingBendingProcessNew"/>
    <dgm:cxn modelId="{516BF804-6739-8D4F-B9FF-824031116819}" type="presParOf" srcId="{E901E70C-0DD1-8D45-9ECC-870D1CACC392}" destId="{8B595292-4DC0-EB47-9FDB-8E987FCDA744}" srcOrd="0" destOrd="0" presId="urn:microsoft.com/office/officeart/2016/7/layout/RepeatingBendingProcessNew"/>
    <dgm:cxn modelId="{223134FC-90F8-124F-89A3-A6AAE6A2EB6E}" type="presParOf" srcId="{2B4B3ED2-E94C-E446-BA28-515EB24A0B0C}" destId="{2896C7FD-E5EC-E845-A21F-6085584BE0A5}" srcOrd="4" destOrd="0" presId="urn:microsoft.com/office/officeart/2016/7/layout/RepeatingBendingProcessNew"/>
    <dgm:cxn modelId="{89DDA130-66DB-094E-9295-D2B4D6F39DAA}" type="presParOf" srcId="{2B4B3ED2-E94C-E446-BA28-515EB24A0B0C}" destId="{F470223C-B417-5144-9F8A-B1CD4B1552F2}" srcOrd="5" destOrd="0" presId="urn:microsoft.com/office/officeart/2016/7/layout/RepeatingBendingProcessNew"/>
    <dgm:cxn modelId="{3DE3CEDD-5F48-BD46-889D-68D9294300AE}" type="presParOf" srcId="{F470223C-B417-5144-9F8A-B1CD4B1552F2}" destId="{0FD7E670-47F6-DA43-9C24-1CC689B55F23}" srcOrd="0" destOrd="0" presId="urn:microsoft.com/office/officeart/2016/7/layout/RepeatingBendingProcessNew"/>
    <dgm:cxn modelId="{32A39A8B-51EF-BD44-811E-5C492F916739}" type="presParOf" srcId="{2B4B3ED2-E94C-E446-BA28-515EB24A0B0C}" destId="{C9D07025-D468-BE4C-B81C-3A4DEB47ECC3}" srcOrd="6" destOrd="0" presId="urn:microsoft.com/office/officeart/2016/7/layout/RepeatingBendingProcessNew"/>
    <dgm:cxn modelId="{FF28E196-7AE7-4541-AB16-FE470BF92C59}" type="presParOf" srcId="{2B4B3ED2-E94C-E446-BA28-515EB24A0B0C}" destId="{BBEF0DD0-5D7F-EB43-BFFF-D399BB1526C0}" srcOrd="7" destOrd="0" presId="urn:microsoft.com/office/officeart/2016/7/layout/RepeatingBendingProcessNew"/>
    <dgm:cxn modelId="{3E4FBD3F-263C-A84F-BD98-A21C3649953C}" type="presParOf" srcId="{BBEF0DD0-5D7F-EB43-BFFF-D399BB1526C0}" destId="{4570552C-E9DF-6542-AE9B-FB076A176204}" srcOrd="0" destOrd="0" presId="urn:microsoft.com/office/officeart/2016/7/layout/RepeatingBendingProcessNew"/>
    <dgm:cxn modelId="{4DA7C5D5-55BF-B84E-8A02-4CAC74E201AD}" type="presParOf" srcId="{2B4B3ED2-E94C-E446-BA28-515EB24A0B0C}" destId="{1A1D839C-CF03-294D-98BC-22B6539142B2}" srcOrd="8" destOrd="0" presId="urn:microsoft.com/office/officeart/2016/7/layout/RepeatingBendingProcessNew"/>
    <dgm:cxn modelId="{79140315-A5BB-6640-ACA8-706A57F3DFED}" type="presParOf" srcId="{2B4B3ED2-E94C-E446-BA28-515EB24A0B0C}" destId="{C0A09D02-26BB-B244-80A6-70CF550228AA}" srcOrd="9" destOrd="0" presId="urn:microsoft.com/office/officeart/2016/7/layout/RepeatingBendingProcessNew"/>
    <dgm:cxn modelId="{A98F854A-0E34-8440-B5A1-0AF660388D51}" type="presParOf" srcId="{C0A09D02-26BB-B244-80A6-70CF550228AA}" destId="{088F89D7-8C10-DF41-903F-E9686C421D28}" srcOrd="0" destOrd="0" presId="urn:microsoft.com/office/officeart/2016/7/layout/RepeatingBendingProcessNew"/>
    <dgm:cxn modelId="{B7B3B161-720D-3A4F-9757-30F1B6D681B5}" type="presParOf" srcId="{2B4B3ED2-E94C-E446-BA28-515EB24A0B0C}" destId="{7AB8F285-3710-1E4C-8D5A-EBE5AC2A66FE}" srcOrd="10" destOrd="0" presId="urn:microsoft.com/office/officeart/2016/7/layout/RepeatingBendingProcessNew"/>
    <dgm:cxn modelId="{95FA0771-FD6F-AA4E-9343-D6EE0C23BAB6}" type="presParOf" srcId="{2B4B3ED2-E94C-E446-BA28-515EB24A0B0C}" destId="{E5205D43-0617-6742-B047-6F3B4F965DE9}" srcOrd="11" destOrd="0" presId="urn:microsoft.com/office/officeart/2016/7/layout/RepeatingBendingProcessNew"/>
    <dgm:cxn modelId="{6BB20BCF-FDBD-274F-B949-5DA5CC455EE7}" type="presParOf" srcId="{E5205D43-0617-6742-B047-6F3B4F965DE9}" destId="{FBF39F7D-ED76-A64E-8161-8DA0CE7C6E02}" srcOrd="0" destOrd="0" presId="urn:microsoft.com/office/officeart/2016/7/layout/RepeatingBendingProcessNew"/>
    <dgm:cxn modelId="{EF6E1F5D-A548-6448-9824-C8DA7C9B4A4E}" type="presParOf" srcId="{2B4B3ED2-E94C-E446-BA28-515EB24A0B0C}" destId="{1FA58A09-07A7-E241-A97B-5FDDD6F84A90}" srcOrd="12" destOrd="0" presId="urn:microsoft.com/office/officeart/2016/7/layout/RepeatingBendingProcessNew"/>
    <dgm:cxn modelId="{B5E08368-A41C-A949-AD22-F7D5FCB3217F}" type="presParOf" srcId="{2B4B3ED2-E94C-E446-BA28-515EB24A0B0C}" destId="{AFED9BF7-F83E-A74D-8635-A6EE59B39D6F}" srcOrd="13" destOrd="0" presId="urn:microsoft.com/office/officeart/2016/7/layout/RepeatingBendingProcessNew"/>
    <dgm:cxn modelId="{56DEF23E-7B6A-1F45-854D-2CBC79707DBD}" type="presParOf" srcId="{AFED9BF7-F83E-A74D-8635-A6EE59B39D6F}" destId="{57B3672D-A0CC-EE42-9F6D-084E02FBF877}" srcOrd="0" destOrd="0" presId="urn:microsoft.com/office/officeart/2016/7/layout/RepeatingBendingProcessNew"/>
    <dgm:cxn modelId="{34EF0ACC-6CD0-0446-A63A-1526EB51A410}" type="presParOf" srcId="{2B4B3ED2-E94C-E446-BA28-515EB24A0B0C}" destId="{2E9110C4-05F4-5E44-A658-C9F25FB83242}" srcOrd="14" destOrd="0" presId="urn:microsoft.com/office/officeart/2016/7/layout/RepeatingBendingProcessNew"/>
    <dgm:cxn modelId="{AE8B7C91-2322-C243-93D1-58EA52DB9384}" type="presParOf" srcId="{2B4B3ED2-E94C-E446-BA28-515EB24A0B0C}" destId="{60A1499B-9E84-B942-88FA-27CDB6BE7866}" srcOrd="15" destOrd="0" presId="urn:microsoft.com/office/officeart/2016/7/layout/RepeatingBendingProcessNew"/>
    <dgm:cxn modelId="{BFD33F2D-F055-5440-96AB-67E225F6899E}" type="presParOf" srcId="{60A1499B-9E84-B942-88FA-27CDB6BE7866}" destId="{760CE78B-410C-284E-907C-C8B85C6D1D54}" srcOrd="0" destOrd="0" presId="urn:microsoft.com/office/officeart/2016/7/layout/RepeatingBendingProcessNew"/>
    <dgm:cxn modelId="{643B6C18-AD46-0048-8955-589767949B50}" type="presParOf" srcId="{2B4B3ED2-E94C-E446-BA28-515EB24A0B0C}" destId="{6AA68A4D-82B4-8A40-ACA1-71F58DB2085C}" srcOrd="16" destOrd="0" presId="urn:microsoft.com/office/officeart/2016/7/layout/RepeatingBendingProcessNew"/>
    <dgm:cxn modelId="{65F834C5-4700-E742-A8EF-6557B45C74AA}" type="presParOf" srcId="{2B4B3ED2-E94C-E446-BA28-515EB24A0B0C}" destId="{3F05F172-2DC5-9E4F-9815-16FC66BF5ECF}" srcOrd="17" destOrd="0" presId="urn:microsoft.com/office/officeart/2016/7/layout/RepeatingBendingProcessNew"/>
    <dgm:cxn modelId="{161E60D7-500E-6940-8A05-A40F9F19D602}" type="presParOf" srcId="{3F05F172-2DC5-9E4F-9815-16FC66BF5ECF}" destId="{9DD73D00-A229-4D44-8B99-6A0C6734C9D8}" srcOrd="0" destOrd="0" presId="urn:microsoft.com/office/officeart/2016/7/layout/RepeatingBendingProcessNew"/>
    <dgm:cxn modelId="{76BEDCB3-810B-FE43-8C9F-DAE28C9B9772}" type="presParOf" srcId="{2B4B3ED2-E94C-E446-BA28-515EB24A0B0C}" destId="{3E980FF7-355A-E041-8B8B-C547FBA6A9A8}"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83BDA8-FA38-4BD5-91AD-16D54BD8AEA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F997304-E74E-4DEA-BCDA-FACC0A33F2E7}">
      <dgm:prSet/>
      <dgm:spPr/>
      <dgm:t>
        <a:bodyPr/>
        <a:lstStyle/>
        <a:p>
          <a:r>
            <a:rPr lang="en-US" dirty="0"/>
            <a:t>Kaggle Graduate Admission Dataset: </a:t>
          </a:r>
          <a:r>
            <a:rPr lang="en-US" dirty="0">
              <a:hlinkClick xmlns:r="http://schemas.openxmlformats.org/officeDocument/2006/relationships" r:id="rId1"/>
            </a:rPr>
            <a:t>Dataset_Link</a:t>
          </a:r>
          <a:endParaRPr lang="en-US" dirty="0"/>
        </a:p>
      </dgm:t>
    </dgm:pt>
    <dgm:pt modelId="{F494E68D-8446-4AFF-939B-788B5646014C}" type="parTrans" cxnId="{953B7AB7-41E6-446D-AFFC-51A4AA5B7361}">
      <dgm:prSet/>
      <dgm:spPr/>
      <dgm:t>
        <a:bodyPr/>
        <a:lstStyle/>
        <a:p>
          <a:endParaRPr lang="en-US"/>
        </a:p>
      </dgm:t>
    </dgm:pt>
    <dgm:pt modelId="{7B4D7CEB-3E4B-410B-A708-77FD2A7DBEC2}" type="sibTrans" cxnId="{953B7AB7-41E6-446D-AFFC-51A4AA5B7361}">
      <dgm:prSet/>
      <dgm:spPr/>
      <dgm:t>
        <a:bodyPr/>
        <a:lstStyle/>
        <a:p>
          <a:endParaRPr lang="en-US"/>
        </a:p>
      </dgm:t>
    </dgm:pt>
    <dgm:pt modelId="{8C018235-46C5-4B32-AB15-2E86E21D0E74}">
      <dgm:prSet/>
      <dgm:spPr/>
      <dgm:t>
        <a:bodyPr/>
        <a:lstStyle/>
        <a:p>
          <a:r>
            <a:rPr lang="en-US" dirty="0"/>
            <a:t>TensorFlow Documentation: </a:t>
          </a:r>
          <a:r>
            <a:rPr lang="en-US" dirty="0">
              <a:hlinkClick xmlns:r="http://schemas.openxmlformats.org/officeDocument/2006/relationships" r:id="rId2"/>
            </a:rPr>
            <a:t>Tensorflow Documentation</a:t>
          </a:r>
          <a:endParaRPr lang="en-US" dirty="0"/>
        </a:p>
      </dgm:t>
    </dgm:pt>
    <dgm:pt modelId="{140F7A6D-E640-4952-8077-7BED98F83733}" type="parTrans" cxnId="{DE7B948D-13D0-4C23-B1CE-C8C33CF241A2}">
      <dgm:prSet/>
      <dgm:spPr/>
      <dgm:t>
        <a:bodyPr/>
        <a:lstStyle/>
        <a:p>
          <a:endParaRPr lang="en-US"/>
        </a:p>
      </dgm:t>
    </dgm:pt>
    <dgm:pt modelId="{D912CA36-6235-47DE-85A9-515C318F823E}" type="sibTrans" cxnId="{DE7B948D-13D0-4C23-B1CE-C8C33CF241A2}">
      <dgm:prSet/>
      <dgm:spPr/>
      <dgm:t>
        <a:bodyPr/>
        <a:lstStyle/>
        <a:p>
          <a:endParaRPr lang="en-US"/>
        </a:p>
      </dgm:t>
    </dgm:pt>
    <dgm:pt modelId="{516AC3D7-6B3F-4048-BB4D-5803252A1612}">
      <dgm:prSet/>
      <dgm:spPr/>
      <dgm:t>
        <a:bodyPr/>
        <a:lstStyle/>
        <a:p>
          <a:r>
            <a:rPr lang="en-US"/>
            <a:t>Scikit-learn Documentation: </a:t>
          </a:r>
          <a:r>
            <a:rPr lang="en-US">
              <a:hlinkClick xmlns:r="http://schemas.openxmlformats.org/officeDocument/2006/relationships" r:id="rId3"/>
            </a:rPr>
            <a:t>Scikit-learn Documentation</a:t>
          </a:r>
          <a:endParaRPr lang="en-US"/>
        </a:p>
      </dgm:t>
    </dgm:pt>
    <dgm:pt modelId="{627EF926-EEFD-4047-B8B6-0B95899DA3B0}" type="parTrans" cxnId="{0E235D7A-1ABB-4753-9917-B75CD2715E91}">
      <dgm:prSet/>
      <dgm:spPr/>
      <dgm:t>
        <a:bodyPr/>
        <a:lstStyle/>
        <a:p>
          <a:endParaRPr lang="en-US"/>
        </a:p>
      </dgm:t>
    </dgm:pt>
    <dgm:pt modelId="{2EB37CAC-4E08-4F00-8BA4-F017A6BB9037}" type="sibTrans" cxnId="{0E235D7A-1ABB-4753-9917-B75CD2715E91}">
      <dgm:prSet/>
      <dgm:spPr/>
      <dgm:t>
        <a:bodyPr/>
        <a:lstStyle/>
        <a:p>
          <a:endParaRPr lang="en-US"/>
        </a:p>
      </dgm:t>
    </dgm:pt>
    <dgm:pt modelId="{39146E6C-C07B-4BAE-8383-6F99645BF30A}" type="pres">
      <dgm:prSet presAssocID="{3A83BDA8-FA38-4BD5-91AD-16D54BD8AEAF}" presName="root" presStyleCnt="0">
        <dgm:presLayoutVars>
          <dgm:dir/>
          <dgm:resizeHandles val="exact"/>
        </dgm:presLayoutVars>
      </dgm:prSet>
      <dgm:spPr/>
    </dgm:pt>
    <dgm:pt modelId="{07E41DAF-8D12-4539-B174-A8605F88FA34}" type="pres">
      <dgm:prSet presAssocID="{FF997304-E74E-4DEA-BCDA-FACC0A33F2E7}" presName="compNode" presStyleCnt="0"/>
      <dgm:spPr/>
    </dgm:pt>
    <dgm:pt modelId="{AAE4D4CA-D815-45E7-9F64-D5B051D89477}" type="pres">
      <dgm:prSet presAssocID="{FF997304-E74E-4DEA-BCDA-FACC0A33F2E7}" presName="bgRect" presStyleLbl="bgShp" presStyleIdx="0" presStyleCnt="3"/>
      <dgm:spPr/>
    </dgm:pt>
    <dgm:pt modelId="{B1D872F8-6B86-4D7C-AACB-DB583341BE80}" type="pres">
      <dgm:prSet presAssocID="{FF997304-E74E-4DEA-BCDA-FACC0A33F2E7}"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Server"/>
        </a:ext>
      </dgm:extLst>
    </dgm:pt>
    <dgm:pt modelId="{BC163A18-9C91-4B58-A0B2-8EF3CED9343B}" type="pres">
      <dgm:prSet presAssocID="{FF997304-E74E-4DEA-BCDA-FACC0A33F2E7}" presName="spaceRect" presStyleCnt="0"/>
      <dgm:spPr/>
    </dgm:pt>
    <dgm:pt modelId="{908BCA0E-8D4E-4A1A-BE74-77D5318689DF}" type="pres">
      <dgm:prSet presAssocID="{FF997304-E74E-4DEA-BCDA-FACC0A33F2E7}" presName="parTx" presStyleLbl="revTx" presStyleIdx="0" presStyleCnt="3">
        <dgm:presLayoutVars>
          <dgm:chMax val="0"/>
          <dgm:chPref val="0"/>
        </dgm:presLayoutVars>
      </dgm:prSet>
      <dgm:spPr/>
    </dgm:pt>
    <dgm:pt modelId="{48138CB3-82D4-4D89-9626-868DD1CA2589}" type="pres">
      <dgm:prSet presAssocID="{7B4D7CEB-3E4B-410B-A708-77FD2A7DBEC2}" presName="sibTrans" presStyleCnt="0"/>
      <dgm:spPr/>
    </dgm:pt>
    <dgm:pt modelId="{F614E225-C75C-4B63-B7C2-2DA3702143EF}" type="pres">
      <dgm:prSet presAssocID="{8C018235-46C5-4B32-AB15-2E86E21D0E74}" presName="compNode" presStyleCnt="0"/>
      <dgm:spPr/>
    </dgm:pt>
    <dgm:pt modelId="{BFDFE660-875A-4488-A275-D9AB47947708}" type="pres">
      <dgm:prSet presAssocID="{8C018235-46C5-4B32-AB15-2E86E21D0E74}" presName="bgRect" presStyleLbl="bgShp" presStyleIdx="1" presStyleCnt="3" custLinFactNeighborX="-1533"/>
      <dgm:spPr/>
    </dgm:pt>
    <dgm:pt modelId="{9B7F2894-3557-4225-9088-6CAF9615947F}" type="pres">
      <dgm:prSet presAssocID="{8C018235-46C5-4B32-AB15-2E86E21D0E74}"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Document"/>
        </a:ext>
      </dgm:extLst>
    </dgm:pt>
    <dgm:pt modelId="{07898529-BD12-4434-8858-8822070CFE56}" type="pres">
      <dgm:prSet presAssocID="{8C018235-46C5-4B32-AB15-2E86E21D0E74}" presName="spaceRect" presStyleCnt="0"/>
      <dgm:spPr/>
    </dgm:pt>
    <dgm:pt modelId="{EA3577A6-2216-486E-A6D7-826B30195E29}" type="pres">
      <dgm:prSet presAssocID="{8C018235-46C5-4B32-AB15-2E86E21D0E74}" presName="parTx" presStyleLbl="revTx" presStyleIdx="1" presStyleCnt="3">
        <dgm:presLayoutVars>
          <dgm:chMax val="0"/>
          <dgm:chPref val="0"/>
        </dgm:presLayoutVars>
      </dgm:prSet>
      <dgm:spPr/>
    </dgm:pt>
    <dgm:pt modelId="{F98272D8-074E-4539-A635-2202456B35D9}" type="pres">
      <dgm:prSet presAssocID="{D912CA36-6235-47DE-85A9-515C318F823E}" presName="sibTrans" presStyleCnt="0"/>
      <dgm:spPr/>
    </dgm:pt>
    <dgm:pt modelId="{C5F88066-4804-48D5-91FD-02386FC76ACE}" type="pres">
      <dgm:prSet presAssocID="{516AC3D7-6B3F-4048-BB4D-5803252A1612}" presName="compNode" presStyleCnt="0"/>
      <dgm:spPr/>
    </dgm:pt>
    <dgm:pt modelId="{4F8CE7AC-BFE1-491E-ACE6-AE48907E42B9}" type="pres">
      <dgm:prSet presAssocID="{516AC3D7-6B3F-4048-BB4D-5803252A1612}" presName="bgRect" presStyleLbl="bgShp" presStyleIdx="2" presStyleCnt="3"/>
      <dgm:spPr/>
    </dgm:pt>
    <dgm:pt modelId="{113272E7-5009-445A-AA1D-96441FE06B77}" type="pres">
      <dgm:prSet presAssocID="{516AC3D7-6B3F-4048-BB4D-5803252A1612}"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Tools"/>
        </a:ext>
      </dgm:extLst>
    </dgm:pt>
    <dgm:pt modelId="{82938584-2C1D-44B2-B5EB-3DC2005F34CD}" type="pres">
      <dgm:prSet presAssocID="{516AC3D7-6B3F-4048-BB4D-5803252A1612}" presName="spaceRect" presStyleCnt="0"/>
      <dgm:spPr/>
    </dgm:pt>
    <dgm:pt modelId="{01C0D914-3D2F-4330-A823-F5CF87EB1B65}" type="pres">
      <dgm:prSet presAssocID="{516AC3D7-6B3F-4048-BB4D-5803252A1612}" presName="parTx" presStyleLbl="revTx" presStyleIdx="2" presStyleCnt="3">
        <dgm:presLayoutVars>
          <dgm:chMax val="0"/>
          <dgm:chPref val="0"/>
        </dgm:presLayoutVars>
      </dgm:prSet>
      <dgm:spPr/>
    </dgm:pt>
  </dgm:ptLst>
  <dgm:cxnLst>
    <dgm:cxn modelId="{0C388B6B-6667-4EB6-A76E-003ABF627801}" type="presOf" srcId="{8C018235-46C5-4B32-AB15-2E86E21D0E74}" destId="{EA3577A6-2216-486E-A6D7-826B30195E29}" srcOrd="0" destOrd="0" presId="urn:microsoft.com/office/officeart/2018/2/layout/IconVerticalSolidList"/>
    <dgm:cxn modelId="{0E235D7A-1ABB-4753-9917-B75CD2715E91}" srcId="{3A83BDA8-FA38-4BD5-91AD-16D54BD8AEAF}" destId="{516AC3D7-6B3F-4048-BB4D-5803252A1612}" srcOrd="2" destOrd="0" parTransId="{627EF926-EEFD-4047-B8B6-0B95899DA3B0}" sibTransId="{2EB37CAC-4E08-4F00-8BA4-F017A6BB9037}"/>
    <dgm:cxn modelId="{DE7B948D-13D0-4C23-B1CE-C8C33CF241A2}" srcId="{3A83BDA8-FA38-4BD5-91AD-16D54BD8AEAF}" destId="{8C018235-46C5-4B32-AB15-2E86E21D0E74}" srcOrd="1" destOrd="0" parTransId="{140F7A6D-E640-4952-8077-7BED98F83733}" sibTransId="{D912CA36-6235-47DE-85A9-515C318F823E}"/>
    <dgm:cxn modelId="{056E779D-EB2E-4C01-8B38-9E40DABC6578}" type="presOf" srcId="{516AC3D7-6B3F-4048-BB4D-5803252A1612}" destId="{01C0D914-3D2F-4330-A823-F5CF87EB1B65}" srcOrd="0" destOrd="0" presId="urn:microsoft.com/office/officeart/2018/2/layout/IconVerticalSolidList"/>
    <dgm:cxn modelId="{99198AA1-8ED9-44FF-B52A-1AD38D01FB22}" type="presOf" srcId="{3A83BDA8-FA38-4BD5-91AD-16D54BD8AEAF}" destId="{39146E6C-C07B-4BAE-8383-6F99645BF30A}" srcOrd="0" destOrd="0" presId="urn:microsoft.com/office/officeart/2018/2/layout/IconVerticalSolidList"/>
    <dgm:cxn modelId="{DA158FAD-6269-405E-BE8A-EB80D63A133A}" type="presOf" srcId="{FF997304-E74E-4DEA-BCDA-FACC0A33F2E7}" destId="{908BCA0E-8D4E-4A1A-BE74-77D5318689DF}" srcOrd="0" destOrd="0" presId="urn:microsoft.com/office/officeart/2018/2/layout/IconVerticalSolidList"/>
    <dgm:cxn modelId="{953B7AB7-41E6-446D-AFFC-51A4AA5B7361}" srcId="{3A83BDA8-FA38-4BD5-91AD-16D54BD8AEAF}" destId="{FF997304-E74E-4DEA-BCDA-FACC0A33F2E7}" srcOrd="0" destOrd="0" parTransId="{F494E68D-8446-4AFF-939B-788B5646014C}" sibTransId="{7B4D7CEB-3E4B-410B-A708-77FD2A7DBEC2}"/>
    <dgm:cxn modelId="{A7EF975E-C20C-4448-849A-B376B2E369A3}" type="presParOf" srcId="{39146E6C-C07B-4BAE-8383-6F99645BF30A}" destId="{07E41DAF-8D12-4539-B174-A8605F88FA34}" srcOrd="0" destOrd="0" presId="urn:microsoft.com/office/officeart/2018/2/layout/IconVerticalSolidList"/>
    <dgm:cxn modelId="{49D02E3D-446B-441C-BE29-D1E535B6B6FE}" type="presParOf" srcId="{07E41DAF-8D12-4539-B174-A8605F88FA34}" destId="{AAE4D4CA-D815-45E7-9F64-D5B051D89477}" srcOrd="0" destOrd="0" presId="urn:microsoft.com/office/officeart/2018/2/layout/IconVerticalSolidList"/>
    <dgm:cxn modelId="{276AB8EB-280B-45D5-8862-BA0EF0BD6582}" type="presParOf" srcId="{07E41DAF-8D12-4539-B174-A8605F88FA34}" destId="{B1D872F8-6B86-4D7C-AACB-DB583341BE80}" srcOrd="1" destOrd="0" presId="urn:microsoft.com/office/officeart/2018/2/layout/IconVerticalSolidList"/>
    <dgm:cxn modelId="{095CAEAC-37D0-4A0E-8445-4B05DF469242}" type="presParOf" srcId="{07E41DAF-8D12-4539-B174-A8605F88FA34}" destId="{BC163A18-9C91-4B58-A0B2-8EF3CED9343B}" srcOrd="2" destOrd="0" presId="urn:microsoft.com/office/officeart/2018/2/layout/IconVerticalSolidList"/>
    <dgm:cxn modelId="{78DC44EA-663D-4287-BB6F-8F0CB2D7CC87}" type="presParOf" srcId="{07E41DAF-8D12-4539-B174-A8605F88FA34}" destId="{908BCA0E-8D4E-4A1A-BE74-77D5318689DF}" srcOrd="3" destOrd="0" presId="urn:microsoft.com/office/officeart/2018/2/layout/IconVerticalSolidList"/>
    <dgm:cxn modelId="{91B1BCC6-7253-4F1A-BE51-D1E84D88E44F}" type="presParOf" srcId="{39146E6C-C07B-4BAE-8383-6F99645BF30A}" destId="{48138CB3-82D4-4D89-9626-868DD1CA2589}" srcOrd="1" destOrd="0" presId="urn:microsoft.com/office/officeart/2018/2/layout/IconVerticalSolidList"/>
    <dgm:cxn modelId="{E1200F83-D553-4018-ADB5-660CE05961E5}" type="presParOf" srcId="{39146E6C-C07B-4BAE-8383-6F99645BF30A}" destId="{F614E225-C75C-4B63-B7C2-2DA3702143EF}" srcOrd="2" destOrd="0" presId="urn:microsoft.com/office/officeart/2018/2/layout/IconVerticalSolidList"/>
    <dgm:cxn modelId="{9B0B7167-D5E1-4F4A-AD56-0433642487C5}" type="presParOf" srcId="{F614E225-C75C-4B63-B7C2-2DA3702143EF}" destId="{BFDFE660-875A-4488-A275-D9AB47947708}" srcOrd="0" destOrd="0" presId="urn:microsoft.com/office/officeart/2018/2/layout/IconVerticalSolidList"/>
    <dgm:cxn modelId="{3D05C660-5749-4739-B461-FB1777DB9BAB}" type="presParOf" srcId="{F614E225-C75C-4B63-B7C2-2DA3702143EF}" destId="{9B7F2894-3557-4225-9088-6CAF9615947F}" srcOrd="1" destOrd="0" presId="urn:microsoft.com/office/officeart/2018/2/layout/IconVerticalSolidList"/>
    <dgm:cxn modelId="{47598FB7-8208-47BD-BE9A-8645CD5A6EFE}" type="presParOf" srcId="{F614E225-C75C-4B63-B7C2-2DA3702143EF}" destId="{07898529-BD12-4434-8858-8822070CFE56}" srcOrd="2" destOrd="0" presId="urn:microsoft.com/office/officeart/2018/2/layout/IconVerticalSolidList"/>
    <dgm:cxn modelId="{4FC1D20F-C22B-414C-8B30-E27E1ADA1668}" type="presParOf" srcId="{F614E225-C75C-4B63-B7C2-2DA3702143EF}" destId="{EA3577A6-2216-486E-A6D7-826B30195E29}" srcOrd="3" destOrd="0" presId="urn:microsoft.com/office/officeart/2018/2/layout/IconVerticalSolidList"/>
    <dgm:cxn modelId="{82EFD0BA-0FC9-43A8-8E31-72B2333039D4}" type="presParOf" srcId="{39146E6C-C07B-4BAE-8383-6F99645BF30A}" destId="{F98272D8-074E-4539-A635-2202456B35D9}" srcOrd="3" destOrd="0" presId="urn:microsoft.com/office/officeart/2018/2/layout/IconVerticalSolidList"/>
    <dgm:cxn modelId="{EC2C4CDF-9C70-4444-BD71-AC24822A538D}" type="presParOf" srcId="{39146E6C-C07B-4BAE-8383-6F99645BF30A}" destId="{C5F88066-4804-48D5-91FD-02386FC76ACE}" srcOrd="4" destOrd="0" presId="urn:microsoft.com/office/officeart/2018/2/layout/IconVerticalSolidList"/>
    <dgm:cxn modelId="{901433C0-4C6E-422D-8C73-905D41D79824}" type="presParOf" srcId="{C5F88066-4804-48D5-91FD-02386FC76ACE}" destId="{4F8CE7AC-BFE1-491E-ACE6-AE48907E42B9}" srcOrd="0" destOrd="0" presId="urn:microsoft.com/office/officeart/2018/2/layout/IconVerticalSolidList"/>
    <dgm:cxn modelId="{4EC9A0B1-4E31-43F5-AF31-577A419F3985}" type="presParOf" srcId="{C5F88066-4804-48D5-91FD-02386FC76ACE}" destId="{113272E7-5009-445A-AA1D-96441FE06B77}" srcOrd="1" destOrd="0" presId="urn:microsoft.com/office/officeart/2018/2/layout/IconVerticalSolidList"/>
    <dgm:cxn modelId="{3BBFF23F-5CA3-46C1-B392-68E9BF8FF95C}" type="presParOf" srcId="{C5F88066-4804-48D5-91FD-02386FC76ACE}" destId="{82938584-2C1D-44B2-B5EB-3DC2005F34CD}" srcOrd="2" destOrd="0" presId="urn:microsoft.com/office/officeart/2018/2/layout/IconVerticalSolidList"/>
    <dgm:cxn modelId="{A2959D47-494C-4296-9C98-FB05FE4CBF1E}" type="presParOf" srcId="{C5F88066-4804-48D5-91FD-02386FC76ACE}" destId="{01C0D914-3D2F-4330-A823-F5CF87EB1B6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D2797F-874A-C74D-929D-7B801FE337DC}">
      <dsp:nvSpPr>
        <dsp:cNvPr id="0" name=""/>
        <dsp:cNvSpPr/>
      </dsp:nvSpPr>
      <dsp:spPr>
        <a:xfrm>
          <a:off x="1782367" y="658971"/>
          <a:ext cx="377020" cy="91440"/>
        </a:xfrm>
        <a:custGeom>
          <a:avLst/>
          <a:gdLst/>
          <a:ahLst/>
          <a:cxnLst/>
          <a:rect l="0" t="0" r="0" b="0"/>
          <a:pathLst>
            <a:path>
              <a:moveTo>
                <a:pt x="0" y="45720"/>
              </a:moveTo>
              <a:lnTo>
                <a:pt x="377020"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0686" y="702651"/>
        <a:ext cx="20381" cy="4080"/>
      </dsp:txXfrm>
    </dsp:sp>
    <dsp:sp modelId="{2A0361F1-798F-9642-A6BD-58353693A06D}">
      <dsp:nvSpPr>
        <dsp:cNvPr id="0" name=""/>
        <dsp:cNvSpPr/>
      </dsp:nvSpPr>
      <dsp:spPr>
        <a:xfrm>
          <a:off x="11905" y="173013"/>
          <a:ext cx="1772261" cy="106335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kern="1200"/>
            <a:t>Data Description</a:t>
          </a:r>
          <a:endParaRPr lang="en-US" sz="1200" kern="1200"/>
        </a:p>
      </dsp:txBody>
      <dsp:txXfrm>
        <a:off x="11905" y="173013"/>
        <a:ext cx="1772261" cy="1063356"/>
      </dsp:txXfrm>
    </dsp:sp>
    <dsp:sp modelId="{B79D5E03-FFA4-BC42-A234-DD09D13DE9CE}">
      <dsp:nvSpPr>
        <dsp:cNvPr id="0" name=""/>
        <dsp:cNvSpPr/>
      </dsp:nvSpPr>
      <dsp:spPr>
        <a:xfrm>
          <a:off x="3962249" y="658971"/>
          <a:ext cx="377020" cy="91440"/>
        </a:xfrm>
        <a:custGeom>
          <a:avLst/>
          <a:gdLst/>
          <a:ahLst/>
          <a:cxnLst/>
          <a:rect l="0" t="0" r="0" b="0"/>
          <a:pathLst>
            <a:path>
              <a:moveTo>
                <a:pt x="0" y="45720"/>
              </a:moveTo>
              <a:lnTo>
                <a:pt x="377020"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0568" y="702651"/>
        <a:ext cx="20381" cy="4080"/>
      </dsp:txXfrm>
    </dsp:sp>
    <dsp:sp modelId="{64486204-7D89-DD41-9D2C-24E6C129A437}">
      <dsp:nvSpPr>
        <dsp:cNvPr id="0" name=""/>
        <dsp:cNvSpPr/>
      </dsp:nvSpPr>
      <dsp:spPr>
        <a:xfrm>
          <a:off x="2191787" y="173013"/>
          <a:ext cx="1772261" cy="106335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kern="1200"/>
            <a:t>The dataset consists of tabular data with features such as:</a:t>
          </a:r>
        </a:p>
      </dsp:txBody>
      <dsp:txXfrm>
        <a:off x="2191787" y="173013"/>
        <a:ext cx="1772261" cy="1063356"/>
      </dsp:txXfrm>
    </dsp:sp>
    <dsp:sp modelId="{A5D74A5A-E521-DE41-9DB5-65FCAF06A130}">
      <dsp:nvSpPr>
        <dsp:cNvPr id="0" name=""/>
        <dsp:cNvSpPr/>
      </dsp:nvSpPr>
      <dsp:spPr>
        <a:xfrm>
          <a:off x="6142130" y="658971"/>
          <a:ext cx="377020" cy="91440"/>
        </a:xfrm>
        <a:custGeom>
          <a:avLst/>
          <a:gdLst/>
          <a:ahLst/>
          <a:cxnLst/>
          <a:rect l="0" t="0" r="0" b="0"/>
          <a:pathLst>
            <a:path>
              <a:moveTo>
                <a:pt x="0" y="45720"/>
              </a:moveTo>
              <a:lnTo>
                <a:pt x="377020"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0450" y="702651"/>
        <a:ext cx="20381" cy="4080"/>
      </dsp:txXfrm>
    </dsp:sp>
    <dsp:sp modelId="{45786B4A-C19D-FA4D-B234-F27744A64FBA}">
      <dsp:nvSpPr>
        <dsp:cNvPr id="0" name=""/>
        <dsp:cNvSpPr/>
      </dsp:nvSpPr>
      <dsp:spPr>
        <a:xfrm>
          <a:off x="4371669" y="173013"/>
          <a:ext cx="1772261" cy="106335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kern="1200"/>
            <a:t>GRE Score</a:t>
          </a:r>
        </a:p>
      </dsp:txBody>
      <dsp:txXfrm>
        <a:off x="4371669" y="173013"/>
        <a:ext cx="1772261" cy="1063356"/>
      </dsp:txXfrm>
    </dsp:sp>
    <dsp:sp modelId="{6E20BDB2-001F-1645-A1AE-AF20CA01F854}">
      <dsp:nvSpPr>
        <dsp:cNvPr id="0" name=""/>
        <dsp:cNvSpPr/>
      </dsp:nvSpPr>
      <dsp:spPr>
        <a:xfrm>
          <a:off x="8322012" y="658971"/>
          <a:ext cx="377020" cy="91440"/>
        </a:xfrm>
        <a:custGeom>
          <a:avLst/>
          <a:gdLst/>
          <a:ahLst/>
          <a:cxnLst/>
          <a:rect l="0" t="0" r="0" b="0"/>
          <a:pathLst>
            <a:path>
              <a:moveTo>
                <a:pt x="0" y="45720"/>
              </a:moveTo>
              <a:lnTo>
                <a:pt x="377020"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0332" y="702651"/>
        <a:ext cx="20381" cy="4080"/>
      </dsp:txXfrm>
    </dsp:sp>
    <dsp:sp modelId="{5362F1E3-D65A-CF4F-BC45-38059C7F6379}">
      <dsp:nvSpPr>
        <dsp:cNvPr id="0" name=""/>
        <dsp:cNvSpPr/>
      </dsp:nvSpPr>
      <dsp:spPr>
        <a:xfrm>
          <a:off x="6551550" y="173013"/>
          <a:ext cx="1772261" cy="106335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kern="1200"/>
            <a:t>TOEFL Score</a:t>
          </a:r>
        </a:p>
      </dsp:txBody>
      <dsp:txXfrm>
        <a:off x="6551550" y="173013"/>
        <a:ext cx="1772261" cy="1063356"/>
      </dsp:txXfrm>
    </dsp:sp>
    <dsp:sp modelId="{8E1D53EE-7F09-6E49-9C73-0BF4E95647B8}">
      <dsp:nvSpPr>
        <dsp:cNvPr id="0" name=""/>
        <dsp:cNvSpPr/>
      </dsp:nvSpPr>
      <dsp:spPr>
        <a:xfrm>
          <a:off x="898036" y="1234570"/>
          <a:ext cx="8719527" cy="377020"/>
        </a:xfrm>
        <a:custGeom>
          <a:avLst/>
          <a:gdLst/>
          <a:ahLst/>
          <a:cxnLst/>
          <a:rect l="0" t="0" r="0" b="0"/>
          <a:pathLst>
            <a:path>
              <a:moveTo>
                <a:pt x="8719527" y="0"/>
              </a:moveTo>
              <a:lnTo>
                <a:pt x="8719527" y="205610"/>
              </a:lnTo>
              <a:lnTo>
                <a:pt x="0" y="205610"/>
              </a:lnTo>
              <a:lnTo>
                <a:pt x="0" y="3770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9573" y="1421040"/>
        <a:ext cx="436452" cy="4080"/>
      </dsp:txXfrm>
    </dsp:sp>
    <dsp:sp modelId="{C782F5C1-807F-1543-B0DE-B38F2B0880D5}">
      <dsp:nvSpPr>
        <dsp:cNvPr id="0" name=""/>
        <dsp:cNvSpPr/>
      </dsp:nvSpPr>
      <dsp:spPr>
        <a:xfrm>
          <a:off x="8731432" y="173013"/>
          <a:ext cx="1772261" cy="106335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kern="1200"/>
            <a:t>University Rating</a:t>
          </a:r>
        </a:p>
      </dsp:txBody>
      <dsp:txXfrm>
        <a:off x="8731432" y="173013"/>
        <a:ext cx="1772261" cy="1063356"/>
      </dsp:txXfrm>
    </dsp:sp>
    <dsp:sp modelId="{59DEC07D-ACD4-9F40-8AEB-F221F798A3B4}">
      <dsp:nvSpPr>
        <dsp:cNvPr id="0" name=""/>
        <dsp:cNvSpPr/>
      </dsp:nvSpPr>
      <dsp:spPr>
        <a:xfrm>
          <a:off x="1782367" y="2129949"/>
          <a:ext cx="377020" cy="91440"/>
        </a:xfrm>
        <a:custGeom>
          <a:avLst/>
          <a:gdLst/>
          <a:ahLst/>
          <a:cxnLst/>
          <a:rect l="0" t="0" r="0" b="0"/>
          <a:pathLst>
            <a:path>
              <a:moveTo>
                <a:pt x="0" y="45720"/>
              </a:moveTo>
              <a:lnTo>
                <a:pt x="377020"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0686" y="2173628"/>
        <a:ext cx="20381" cy="4080"/>
      </dsp:txXfrm>
    </dsp:sp>
    <dsp:sp modelId="{B7BF9048-53C3-2842-958A-FF454AFFF23F}">
      <dsp:nvSpPr>
        <dsp:cNvPr id="0" name=""/>
        <dsp:cNvSpPr/>
      </dsp:nvSpPr>
      <dsp:spPr>
        <a:xfrm>
          <a:off x="11905" y="1643990"/>
          <a:ext cx="1772261" cy="106335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kern="1200"/>
            <a:t>Statement of Purpose (SOP) Strength</a:t>
          </a:r>
        </a:p>
      </dsp:txBody>
      <dsp:txXfrm>
        <a:off x="11905" y="1643990"/>
        <a:ext cx="1772261" cy="1063356"/>
      </dsp:txXfrm>
    </dsp:sp>
    <dsp:sp modelId="{DB57C315-F2C7-5347-A3D9-389AEA3133EF}">
      <dsp:nvSpPr>
        <dsp:cNvPr id="0" name=""/>
        <dsp:cNvSpPr/>
      </dsp:nvSpPr>
      <dsp:spPr>
        <a:xfrm>
          <a:off x="3962249" y="2129949"/>
          <a:ext cx="377020" cy="91440"/>
        </a:xfrm>
        <a:custGeom>
          <a:avLst/>
          <a:gdLst/>
          <a:ahLst/>
          <a:cxnLst/>
          <a:rect l="0" t="0" r="0" b="0"/>
          <a:pathLst>
            <a:path>
              <a:moveTo>
                <a:pt x="0" y="45720"/>
              </a:moveTo>
              <a:lnTo>
                <a:pt x="377020"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0568" y="2173628"/>
        <a:ext cx="20381" cy="4080"/>
      </dsp:txXfrm>
    </dsp:sp>
    <dsp:sp modelId="{28BDF2DD-8C4C-4D46-9213-A2DA6040198C}">
      <dsp:nvSpPr>
        <dsp:cNvPr id="0" name=""/>
        <dsp:cNvSpPr/>
      </dsp:nvSpPr>
      <dsp:spPr>
        <a:xfrm>
          <a:off x="2191787" y="1643990"/>
          <a:ext cx="1772261" cy="106335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kern="1200"/>
            <a:t>Letter of Recommendation (LOR) Strength</a:t>
          </a:r>
        </a:p>
      </dsp:txBody>
      <dsp:txXfrm>
        <a:off x="2191787" y="1643990"/>
        <a:ext cx="1772261" cy="1063356"/>
      </dsp:txXfrm>
    </dsp:sp>
    <dsp:sp modelId="{45AE74EE-DB0A-E14A-A354-34C27B0EBEE4}">
      <dsp:nvSpPr>
        <dsp:cNvPr id="0" name=""/>
        <dsp:cNvSpPr/>
      </dsp:nvSpPr>
      <dsp:spPr>
        <a:xfrm>
          <a:off x="6142130" y="2129949"/>
          <a:ext cx="377020" cy="91440"/>
        </a:xfrm>
        <a:custGeom>
          <a:avLst/>
          <a:gdLst/>
          <a:ahLst/>
          <a:cxnLst/>
          <a:rect l="0" t="0" r="0" b="0"/>
          <a:pathLst>
            <a:path>
              <a:moveTo>
                <a:pt x="0" y="45720"/>
              </a:moveTo>
              <a:lnTo>
                <a:pt x="377020"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0450" y="2173628"/>
        <a:ext cx="20381" cy="4080"/>
      </dsp:txXfrm>
    </dsp:sp>
    <dsp:sp modelId="{AFAB966A-1F2D-FE4C-B9BC-82ED5AC49408}">
      <dsp:nvSpPr>
        <dsp:cNvPr id="0" name=""/>
        <dsp:cNvSpPr/>
      </dsp:nvSpPr>
      <dsp:spPr>
        <a:xfrm>
          <a:off x="4371669" y="1643990"/>
          <a:ext cx="1772261" cy="106335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kern="1200"/>
            <a:t>Undergraduate GPA</a:t>
          </a:r>
        </a:p>
      </dsp:txBody>
      <dsp:txXfrm>
        <a:off x="4371669" y="1643990"/>
        <a:ext cx="1772261" cy="1063356"/>
      </dsp:txXfrm>
    </dsp:sp>
    <dsp:sp modelId="{D261F528-0240-0442-9A52-D902FDE8B1C6}">
      <dsp:nvSpPr>
        <dsp:cNvPr id="0" name=""/>
        <dsp:cNvSpPr/>
      </dsp:nvSpPr>
      <dsp:spPr>
        <a:xfrm>
          <a:off x="8322012" y="2129949"/>
          <a:ext cx="377020" cy="91440"/>
        </a:xfrm>
        <a:custGeom>
          <a:avLst/>
          <a:gdLst/>
          <a:ahLst/>
          <a:cxnLst/>
          <a:rect l="0" t="0" r="0" b="0"/>
          <a:pathLst>
            <a:path>
              <a:moveTo>
                <a:pt x="0" y="45720"/>
              </a:moveTo>
              <a:lnTo>
                <a:pt x="377020"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0332" y="2173628"/>
        <a:ext cx="20381" cy="4080"/>
      </dsp:txXfrm>
    </dsp:sp>
    <dsp:sp modelId="{418BDF04-28FE-BB40-934E-FC815D4830D8}">
      <dsp:nvSpPr>
        <dsp:cNvPr id="0" name=""/>
        <dsp:cNvSpPr/>
      </dsp:nvSpPr>
      <dsp:spPr>
        <a:xfrm>
          <a:off x="6551550" y="1643990"/>
          <a:ext cx="1772261" cy="106335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kern="1200"/>
            <a:t>Research Experience</a:t>
          </a:r>
        </a:p>
      </dsp:txBody>
      <dsp:txXfrm>
        <a:off x="6551550" y="1643990"/>
        <a:ext cx="1772261" cy="1063356"/>
      </dsp:txXfrm>
    </dsp:sp>
    <dsp:sp modelId="{92E7E5DB-105A-6F4D-9828-7575EFCE76E0}">
      <dsp:nvSpPr>
        <dsp:cNvPr id="0" name=""/>
        <dsp:cNvSpPr/>
      </dsp:nvSpPr>
      <dsp:spPr>
        <a:xfrm>
          <a:off x="898036" y="2705547"/>
          <a:ext cx="8719527" cy="377020"/>
        </a:xfrm>
        <a:custGeom>
          <a:avLst/>
          <a:gdLst/>
          <a:ahLst/>
          <a:cxnLst/>
          <a:rect l="0" t="0" r="0" b="0"/>
          <a:pathLst>
            <a:path>
              <a:moveTo>
                <a:pt x="8719527" y="0"/>
              </a:moveTo>
              <a:lnTo>
                <a:pt x="8719527" y="205610"/>
              </a:lnTo>
              <a:lnTo>
                <a:pt x="0" y="205610"/>
              </a:lnTo>
              <a:lnTo>
                <a:pt x="0" y="3770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9573" y="2892017"/>
        <a:ext cx="436452" cy="4080"/>
      </dsp:txXfrm>
    </dsp:sp>
    <dsp:sp modelId="{B011410F-D4C6-2945-9419-C5D1D3C99F0A}">
      <dsp:nvSpPr>
        <dsp:cNvPr id="0" name=""/>
        <dsp:cNvSpPr/>
      </dsp:nvSpPr>
      <dsp:spPr>
        <a:xfrm>
          <a:off x="8731432" y="1643990"/>
          <a:ext cx="1772261" cy="106335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kern="1200"/>
            <a:t>Admission Outcome (target variable: probability of admission or binary acceptance)</a:t>
          </a:r>
        </a:p>
      </dsp:txBody>
      <dsp:txXfrm>
        <a:off x="8731432" y="1643990"/>
        <a:ext cx="1772261" cy="1063356"/>
      </dsp:txXfrm>
    </dsp:sp>
    <dsp:sp modelId="{3DBA861F-D616-CD4E-99FE-83019D464B15}">
      <dsp:nvSpPr>
        <dsp:cNvPr id="0" name=""/>
        <dsp:cNvSpPr/>
      </dsp:nvSpPr>
      <dsp:spPr>
        <a:xfrm>
          <a:off x="1782367" y="3600926"/>
          <a:ext cx="377020" cy="91440"/>
        </a:xfrm>
        <a:custGeom>
          <a:avLst/>
          <a:gdLst/>
          <a:ahLst/>
          <a:cxnLst/>
          <a:rect l="0" t="0" r="0" b="0"/>
          <a:pathLst>
            <a:path>
              <a:moveTo>
                <a:pt x="0" y="45720"/>
              </a:moveTo>
              <a:lnTo>
                <a:pt x="377020"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60686" y="3644606"/>
        <a:ext cx="20381" cy="4080"/>
      </dsp:txXfrm>
    </dsp:sp>
    <dsp:sp modelId="{8B5BF062-B53A-FB4C-B338-AA50D3DB4326}">
      <dsp:nvSpPr>
        <dsp:cNvPr id="0" name=""/>
        <dsp:cNvSpPr/>
      </dsp:nvSpPr>
      <dsp:spPr>
        <a:xfrm>
          <a:off x="11905" y="3114967"/>
          <a:ext cx="1772261" cy="106335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kern="1200"/>
            <a:t>Preprocessing</a:t>
          </a:r>
          <a:endParaRPr lang="en-US" sz="1200" kern="1200"/>
        </a:p>
      </dsp:txBody>
      <dsp:txXfrm>
        <a:off x="11905" y="3114967"/>
        <a:ext cx="1772261" cy="1063356"/>
      </dsp:txXfrm>
    </dsp:sp>
    <dsp:sp modelId="{159D88BA-5DA1-6641-BF32-70504606FC96}">
      <dsp:nvSpPr>
        <dsp:cNvPr id="0" name=""/>
        <dsp:cNvSpPr/>
      </dsp:nvSpPr>
      <dsp:spPr>
        <a:xfrm>
          <a:off x="3962249" y="3600926"/>
          <a:ext cx="377020" cy="91440"/>
        </a:xfrm>
        <a:custGeom>
          <a:avLst/>
          <a:gdLst/>
          <a:ahLst/>
          <a:cxnLst/>
          <a:rect l="0" t="0" r="0" b="0"/>
          <a:pathLst>
            <a:path>
              <a:moveTo>
                <a:pt x="0" y="45720"/>
              </a:moveTo>
              <a:lnTo>
                <a:pt x="377020"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40568" y="3644606"/>
        <a:ext cx="20381" cy="4080"/>
      </dsp:txXfrm>
    </dsp:sp>
    <dsp:sp modelId="{1E9830F6-50D0-9A42-8B61-E9C50D60C9D6}">
      <dsp:nvSpPr>
        <dsp:cNvPr id="0" name=""/>
        <dsp:cNvSpPr/>
      </dsp:nvSpPr>
      <dsp:spPr>
        <a:xfrm>
          <a:off x="2191787" y="3114967"/>
          <a:ext cx="1772261" cy="106335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kern="1200"/>
            <a:t>Normalization</a:t>
          </a:r>
          <a:r>
            <a:rPr lang="en-US" sz="1200" kern="1200"/>
            <a:t>: Scale numerical features (e.g., GRE, GPA) to a standard range (0-1).</a:t>
          </a:r>
        </a:p>
      </dsp:txBody>
      <dsp:txXfrm>
        <a:off x="2191787" y="3114967"/>
        <a:ext cx="1772261" cy="1063356"/>
      </dsp:txXfrm>
    </dsp:sp>
    <dsp:sp modelId="{5CD4F8E5-941A-9A42-A08C-DB572C034B84}">
      <dsp:nvSpPr>
        <dsp:cNvPr id="0" name=""/>
        <dsp:cNvSpPr/>
      </dsp:nvSpPr>
      <dsp:spPr>
        <a:xfrm>
          <a:off x="6142130" y="3600926"/>
          <a:ext cx="377020" cy="91440"/>
        </a:xfrm>
        <a:custGeom>
          <a:avLst/>
          <a:gdLst/>
          <a:ahLst/>
          <a:cxnLst/>
          <a:rect l="0" t="0" r="0" b="0"/>
          <a:pathLst>
            <a:path>
              <a:moveTo>
                <a:pt x="0" y="45720"/>
              </a:moveTo>
              <a:lnTo>
                <a:pt x="377020"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0450" y="3644606"/>
        <a:ext cx="20381" cy="4080"/>
      </dsp:txXfrm>
    </dsp:sp>
    <dsp:sp modelId="{68AD4F09-5BA7-D74E-B2B3-BC18D054373D}">
      <dsp:nvSpPr>
        <dsp:cNvPr id="0" name=""/>
        <dsp:cNvSpPr/>
      </dsp:nvSpPr>
      <dsp:spPr>
        <a:xfrm>
          <a:off x="4371669" y="3114967"/>
          <a:ext cx="1772261" cy="106335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kern="1200"/>
            <a:t>Encoding</a:t>
          </a:r>
          <a:r>
            <a:rPr lang="en-US" sz="1200" kern="1200"/>
            <a:t>: Convert categorical features (e.g., University Rating) into numerical formats using one-hot encoding.</a:t>
          </a:r>
        </a:p>
      </dsp:txBody>
      <dsp:txXfrm>
        <a:off x="4371669" y="3114967"/>
        <a:ext cx="1772261" cy="1063356"/>
      </dsp:txXfrm>
    </dsp:sp>
    <dsp:sp modelId="{B6FA5100-7CE7-0446-98F9-27132F3BAD1F}">
      <dsp:nvSpPr>
        <dsp:cNvPr id="0" name=""/>
        <dsp:cNvSpPr/>
      </dsp:nvSpPr>
      <dsp:spPr>
        <a:xfrm>
          <a:off x="8322012" y="3600926"/>
          <a:ext cx="377020" cy="91440"/>
        </a:xfrm>
        <a:custGeom>
          <a:avLst/>
          <a:gdLst/>
          <a:ahLst/>
          <a:cxnLst/>
          <a:rect l="0" t="0" r="0" b="0"/>
          <a:pathLst>
            <a:path>
              <a:moveTo>
                <a:pt x="0" y="45720"/>
              </a:moveTo>
              <a:lnTo>
                <a:pt x="377020"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0332" y="3644606"/>
        <a:ext cx="20381" cy="4080"/>
      </dsp:txXfrm>
    </dsp:sp>
    <dsp:sp modelId="{8414B592-A1A2-F74A-88FA-FD35343CEB9F}">
      <dsp:nvSpPr>
        <dsp:cNvPr id="0" name=""/>
        <dsp:cNvSpPr/>
      </dsp:nvSpPr>
      <dsp:spPr>
        <a:xfrm>
          <a:off x="6551550" y="3114967"/>
          <a:ext cx="1772261" cy="106335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kern="1200"/>
            <a:t>Handling Missing Values</a:t>
          </a:r>
          <a:r>
            <a:rPr lang="en-US" sz="1200" kern="1200"/>
            <a:t>: Impute missing data using mean/median or remove incomplete records.</a:t>
          </a:r>
        </a:p>
      </dsp:txBody>
      <dsp:txXfrm>
        <a:off x="6551550" y="3114967"/>
        <a:ext cx="1772261" cy="1063356"/>
      </dsp:txXfrm>
    </dsp:sp>
    <dsp:sp modelId="{EF05B91B-DAA4-BC4B-802E-0A7A43F497F7}">
      <dsp:nvSpPr>
        <dsp:cNvPr id="0" name=""/>
        <dsp:cNvSpPr/>
      </dsp:nvSpPr>
      <dsp:spPr>
        <a:xfrm>
          <a:off x="8731432" y="3114967"/>
          <a:ext cx="1772261" cy="1063356"/>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6842" tIns="91156" rIns="86842" bIns="91156" numCol="1" spcCol="1270" anchor="ctr" anchorCtr="0">
          <a:noAutofit/>
        </a:bodyPr>
        <a:lstStyle/>
        <a:p>
          <a:pPr marL="0" lvl="0" indent="0" algn="ctr" defTabSz="533400">
            <a:lnSpc>
              <a:spcPct val="90000"/>
            </a:lnSpc>
            <a:spcBef>
              <a:spcPct val="0"/>
            </a:spcBef>
            <a:spcAft>
              <a:spcPct val="35000"/>
            </a:spcAft>
            <a:buNone/>
          </a:pPr>
          <a:r>
            <a:rPr lang="en-US" sz="1200" b="1" kern="1200"/>
            <a:t>Balancing</a:t>
          </a:r>
          <a:r>
            <a:rPr lang="en-US" sz="1200" kern="1200"/>
            <a:t>: Address class imbalance in admission outcomes to prevent model bias.</a:t>
          </a:r>
        </a:p>
      </dsp:txBody>
      <dsp:txXfrm>
        <a:off x="8731432" y="3114967"/>
        <a:ext cx="1772261" cy="10633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04C0A-51EA-46A3-A88D-F584034F7FC1}">
      <dsp:nvSpPr>
        <dsp:cNvPr id="0" name=""/>
        <dsp:cNvSpPr/>
      </dsp:nvSpPr>
      <dsp:spPr>
        <a:xfrm>
          <a:off x="478800" y="763794"/>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B46AD6-1E2F-433F-955C-86A1747A37DE}">
      <dsp:nvSpPr>
        <dsp:cNvPr id="0" name=""/>
        <dsp:cNvSpPr/>
      </dsp:nvSpPr>
      <dsp:spPr>
        <a:xfrm>
          <a:off x="712800" y="99779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54E74C-A578-4B09-95C6-D691CF296236}">
      <dsp:nvSpPr>
        <dsp:cNvPr id="0" name=""/>
        <dsp:cNvSpPr/>
      </dsp:nvSpPr>
      <dsp:spPr>
        <a:xfrm>
          <a:off x="127800" y="2203794"/>
          <a:ext cx="1800000" cy="13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Data Collection</a:t>
          </a:r>
          <a:br>
            <a:rPr lang="en-US" sz="1100" kern="1200"/>
          </a:br>
          <a:r>
            <a:rPr lang="en-US" sz="1100" kern="1200"/>
            <a:t>The dataset is sourced from reliable platforms sixs (e.g., Kaggle) and includes diverse student profiles for robust model training.</a:t>
          </a:r>
        </a:p>
      </dsp:txBody>
      <dsp:txXfrm>
        <a:off x="127800" y="2203794"/>
        <a:ext cx="1800000" cy="1383750"/>
      </dsp:txXfrm>
    </dsp:sp>
    <dsp:sp modelId="{A19E026C-3D7E-445E-8DE6-A7E6B040BE6F}">
      <dsp:nvSpPr>
        <dsp:cNvPr id="0" name=""/>
        <dsp:cNvSpPr/>
      </dsp:nvSpPr>
      <dsp:spPr>
        <a:xfrm>
          <a:off x="2593800" y="763794"/>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B4F91-D521-4130-8CFE-8C94777B3D71}">
      <dsp:nvSpPr>
        <dsp:cNvPr id="0" name=""/>
        <dsp:cNvSpPr/>
      </dsp:nvSpPr>
      <dsp:spPr>
        <a:xfrm>
          <a:off x="2827800" y="99779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74B020-8038-4155-B768-82C9CE29115A}">
      <dsp:nvSpPr>
        <dsp:cNvPr id="0" name=""/>
        <dsp:cNvSpPr/>
      </dsp:nvSpPr>
      <dsp:spPr>
        <a:xfrm>
          <a:off x="2242800" y="2203794"/>
          <a:ext cx="1800000" cy="13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Data Preprocessing</a:t>
          </a:r>
          <a:br>
            <a:rPr lang="en-US" sz="1100" kern="1200"/>
          </a:br>
          <a:r>
            <a:rPr lang="en-US" sz="1100" kern="1200"/>
            <a:t>Clean and prepare the data, including normalization, encoding, and handling missing values.</a:t>
          </a:r>
        </a:p>
      </dsp:txBody>
      <dsp:txXfrm>
        <a:off x="2242800" y="2203794"/>
        <a:ext cx="1800000" cy="1383750"/>
      </dsp:txXfrm>
    </dsp:sp>
    <dsp:sp modelId="{8210D8D4-FF58-4E28-81A1-F7C1B8BB3087}">
      <dsp:nvSpPr>
        <dsp:cNvPr id="0" name=""/>
        <dsp:cNvSpPr/>
      </dsp:nvSpPr>
      <dsp:spPr>
        <a:xfrm>
          <a:off x="4708800" y="763794"/>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DAAA37-D61F-42A5-BC12-27D1114472C1}">
      <dsp:nvSpPr>
        <dsp:cNvPr id="0" name=""/>
        <dsp:cNvSpPr/>
      </dsp:nvSpPr>
      <dsp:spPr>
        <a:xfrm>
          <a:off x="4942800" y="99779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646D51-D5FE-46A9-96ED-8834278C3A76}">
      <dsp:nvSpPr>
        <dsp:cNvPr id="0" name=""/>
        <dsp:cNvSpPr/>
      </dsp:nvSpPr>
      <dsp:spPr>
        <a:xfrm>
          <a:off x="4357800" y="2203794"/>
          <a:ext cx="1800000" cy="13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Feature Engineering</a:t>
          </a:r>
          <a:br>
            <a:rPr lang="en-US" sz="1100" kern="1200"/>
          </a:br>
          <a:r>
            <a:rPr lang="en-US" sz="1100" kern="1200"/>
            <a:t>Extract relevant features and create new ones (e.g., weighted average of GRE and GPA) to enhance model performance.</a:t>
          </a:r>
        </a:p>
      </dsp:txBody>
      <dsp:txXfrm>
        <a:off x="4357800" y="2203794"/>
        <a:ext cx="1800000" cy="1383750"/>
      </dsp:txXfrm>
    </dsp:sp>
    <dsp:sp modelId="{3C59EECE-4DBF-4B8B-AC87-BB6393EDA28E}">
      <dsp:nvSpPr>
        <dsp:cNvPr id="0" name=""/>
        <dsp:cNvSpPr/>
      </dsp:nvSpPr>
      <dsp:spPr>
        <a:xfrm>
          <a:off x="6823800" y="763794"/>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A61C6-B3F4-4561-8D92-47265327F7D6}">
      <dsp:nvSpPr>
        <dsp:cNvPr id="0" name=""/>
        <dsp:cNvSpPr/>
      </dsp:nvSpPr>
      <dsp:spPr>
        <a:xfrm>
          <a:off x="7057800" y="99779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4AF026-4DCE-4576-A856-FAF177B409C1}">
      <dsp:nvSpPr>
        <dsp:cNvPr id="0" name=""/>
        <dsp:cNvSpPr/>
      </dsp:nvSpPr>
      <dsp:spPr>
        <a:xfrm>
          <a:off x="6472800" y="2203794"/>
          <a:ext cx="1800000" cy="13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Model Training</a:t>
          </a:r>
          <a:br>
            <a:rPr lang="en-US" sz="1100" kern="1200"/>
          </a:br>
          <a:r>
            <a:rPr lang="en-US" sz="1100" kern="1200"/>
            <a:t>Design and train a neural network using frameworks like TensorFlow/Keras, with architectures such as feedforward or convolutional neural networks.</a:t>
          </a:r>
        </a:p>
      </dsp:txBody>
      <dsp:txXfrm>
        <a:off x="6472800" y="2203794"/>
        <a:ext cx="1800000" cy="1383750"/>
      </dsp:txXfrm>
    </dsp:sp>
    <dsp:sp modelId="{6193CA2B-A5BF-4AA7-BA98-12F120539950}">
      <dsp:nvSpPr>
        <dsp:cNvPr id="0" name=""/>
        <dsp:cNvSpPr/>
      </dsp:nvSpPr>
      <dsp:spPr>
        <a:xfrm>
          <a:off x="8938800" y="763794"/>
          <a:ext cx="1098000" cy="1098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D91949-8311-4A9A-B474-054002D872CA}">
      <dsp:nvSpPr>
        <dsp:cNvPr id="0" name=""/>
        <dsp:cNvSpPr/>
      </dsp:nvSpPr>
      <dsp:spPr>
        <a:xfrm>
          <a:off x="9172800" y="997794"/>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FA6564-AACE-44D7-8B3D-E76987690548}">
      <dsp:nvSpPr>
        <dsp:cNvPr id="0" name=""/>
        <dsp:cNvSpPr/>
      </dsp:nvSpPr>
      <dsp:spPr>
        <a:xfrm>
          <a:off x="8587800" y="2203794"/>
          <a:ext cx="1800000" cy="1383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Model Evaluation</a:t>
          </a:r>
          <a:br>
            <a:rPr lang="en-US" sz="1100" kern="1200"/>
          </a:br>
          <a:r>
            <a:rPr lang="en-US" sz="1100" kern="1200"/>
            <a:t>Evaluate the model using metrics like Mean Squared Error (MSE), Accuracy, and Area Under the ROC Curve (AUC).</a:t>
          </a:r>
        </a:p>
      </dsp:txBody>
      <dsp:txXfrm>
        <a:off x="8587800" y="2203794"/>
        <a:ext cx="1800000" cy="13837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F4C9F6-FB1B-42C7-A539-8671047B1656}">
      <dsp:nvSpPr>
        <dsp:cNvPr id="0" name=""/>
        <dsp:cNvSpPr/>
      </dsp:nvSpPr>
      <dsp:spPr>
        <a:xfrm>
          <a:off x="82613"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0BB0A6-00D1-4480-A3DD-82AC889B38AE}">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D48261-F401-4E2D-8A85-AEF96CBC5EE2}">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a:t>NumPy</a:t>
          </a:r>
          <a:r>
            <a:rPr lang="en-US" sz="1600" kern="1200"/>
            <a:t>: For numerical computations and data manipulation.</a:t>
          </a:r>
        </a:p>
      </dsp:txBody>
      <dsp:txXfrm>
        <a:off x="1172126" y="908559"/>
        <a:ext cx="2114937" cy="897246"/>
      </dsp:txXfrm>
    </dsp:sp>
    <dsp:sp modelId="{A667AA27-B56E-4B7E-8137-C33A97854B90}">
      <dsp:nvSpPr>
        <dsp:cNvPr id="0" name=""/>
        <dsp:cNvSpPr/>
      </dsp:nvSpPr>
      <dsp:spPr>
        <a:xfrm>
          <a:off x="3655575"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A162BF-B716-44AC-ADA5-F5B58EA08248}">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A1EA1F8-869D-4981-A8D4-BD3C9D26BF84}">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a:t>Pandas</a:t>
          </a:r>
          <a:r>
            <a:rPr lang="en-US" sz="1600" kern="1200"/>
            <a:t>: For handling and analyzing structured data.</a:t>
          </a:r>
        </a:p>
      </dsp:txBody>
      <dsp:txXfrm>
        <a:off x="4745088" y="908559"/>
        <a:ext cx="2114937" cy="897246"/>
      </dsp:txXfrm>
    </dsp:sp>
    <dsp:sp modelId="{E4A84336-FEEC-4464-BC7C-501AC1090C08}">
      <dsp:nvSpPr>
        <dsp:cNvPr id="0" name=""/>
        <dsp:cNvSpPr/>
      </dsp:nvSpPr>
      <dsp:spPr>
        <a:xfrm>
          <a:off x="7228536"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CE0A66-1989-44AE-960C-579C723F1DC8}">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6BB489-55ED-4F45-95FE-AA7F254FD77D}">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a:t>Scikit-learn</a:t>
          </a:r>
          <a:r>
            <a:rPr lang="en-US" sz="1600" kern="1200"/>
            <a:t>: For preprocessing, model evaluation, and baseline algorithms.</a:t>
          </a:r>
        </a:p>
      </dsp:txBody>
      <dsp:txXfrm>
        <a:off x="8318049" y="908559"/>
        <a:ext cx="2114937" cy="897246"/>
      </dsp:txXfrm>
    </dsp:sp>
    <dsp:sp modelId="{3BD0E076-7F53-4A17-B144-23F33FDFA828}">
      <dsp:nvSpPr>
        <dsp:cNvPr id="0" name=""/>
        <dsp:cNvSpPr/>
      </dsp:nvSpPr>
      <dsp:spPr>
        <a:xfrm>
          <a:off x="82613"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28C9FD-DF29-4F6D-9EB7-D3AC97D08F5D}">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1DAD22-7926-4F6A-A743-7A00EF87AC78}">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a:t>TensorFlow/Keras</a:t>
          </a:r>
          <a:r>
            <a:rPr lang="en-US" sz="1600" kern="1200"/>
            <a:t>: For building and training neural network models.</a:t>
          </a:r>
        </a:p>
      </dsp:txBody>
      <dsp:txXfrm>
        <a:off x="1172126" y="2545532"/>
        <a:ext cx="2114937" cy="897246"/>
      </dsp:txXfrm>
    </dsp:sp>
    <dsp:sp modelId="{84532B94-EC80-418A-A98B-78896909CEA3}">
      <dsp:nvSpPr>
        <dsp:cNvPr id="0" name=""/>
        <dsp:cNvSpPr/>
      </dsp:nvSpPr>
      <dsp:spPr>
        <a:xfrm>
          <a:off x="3655575"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F46065-096E-4545-8269-C46E281F92A7}">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604940-9BDB-47F7-81DD-CA81F0C4C1EB}">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a:t>Matplotlib/Seaborn</a:t>
          </a:r>
          <a:r>
            <a:rPr lang="en-US" sz="1600" kern="1200"/>
            <a:t>: For visualizing data and model performance.</a:t>
          </a:r>
        </a:p>
      </dsp:txBody>
      <dsp:txXfrm>
        <a:off x="4745088" y="2545532"/>
        <a:ext cx="2114937" cy="8972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B7BC00-5330-CA43-87CD-4D2E35EDC4E6}">
      <dsp:nvSpPr>
        <dsp:cNvPr id="0" name=""/>
        <dsp:cNvSpPr/>
      </dsp:nvSpPr>
      <dsp:spPr>
        <a:xfrm>
          <a:off x="2669704" y="533944"/>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577453"/>
        <a:ext cx="22113" cy="4422"/>
      </dsp:txXfrm>
    </dsp:sp>
    <dsp:sp modelId="{4B0D5E53-CD5B-8B48-841B-DBDFA98EC080}">
      <dsp:nvSpPr>
        <dsp:cNvPr id="0" name=""/>
        <dsp:cNvSpPr/>
      </dsp:nvSpPr>
      <dsp:spPr>
        <a:xfrm>
          <a:off x="748607" y="2795"/>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33400">
            <a:lnSpc>
              <a:spcPct val="90000"/>
            </a:lnSpc>
            <a:spcBef>
              <a:spcPct val="0"/>
            </a:spcBef>
            <a:spcAft>
              <a:spcPct val="35000"/>
            </a:spcAft>
            <a:buNone/>
          </a:pPr>
          <a:r>
            <a:rPr lang="en-US" sz="1200" b="1" kern="1200"/>
            <a:t>Architecture</a:t>
          </a:r>
          <a:endParaRPr lang="en-US" sz="1200" kern="1200"/>
        </a:p>
      </dsp:txBody>
      <dsp:txXfrm>
        <a:off x="748607" y="2795"/>
        <a:ext cx="1922896" cy="1153737"/>
      </dsp:txXfrm>
    </dsp:sp>
    <dsp:sp modelId="{E901E70C-0DD1-8D45-9ECC-870D1CACC392}">
      <dsp:nvSpPr>
        <dsp:cNvPr id="0" name=""/>
        <dsp:cNvSpPr/>
      </dsp:nvSpPr>
      <dsp:spPr>
        <a:xfrm>
          <a:off x="5034866" y="533944"/>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577453"/>
        <a:ext cx="22113" cy="4422"/>
      </dsp:txXfrm>
    </dsp:sp>
    <dsp:sp modelId="{3E754815-2647-6F4C-B611-90AFD0925EE9}">
      <dsp:nvSpPr>
        <dsp:cNvPr id="0" name=""/>
        <dsp:cNvSpPr/>
      </dsp:nvSpPr>
      <dsp:spPr>
        <a:xfrm>
          <a:off x="3113770" y="2795"/>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33400">
            <a:lnSpc>
              <a:spcPct val="90000"/>
            </a:lnSpc>
            <a:spcBef>
              <a:spcPct val="0"/>
            </a:spcBef>
            <a:spcAft>
              <a:spcPct val="35000"/>
            </a:spcAft>
            <a:buNone/>
          </a:pPr>
          <a:r>
            <a:rPr lang="en-US" sz="1200" b="1" kern="1200"/>
            <a:t>Input Layer</a:t>
          </a:r>
          <a:r>
            <a:rPr lang="en-US" sz="1200" kern="1200"/>
            <a:t>: Accepts preprocessed features (e.g., GRE, GPA, etc.).</a:t>
          </a:r>
        </a:p>
      </dsp:txBody>
      <dsp:txXfrm>
        <a:off x="3113770" y="2795"/>
        <a:ext cx="1922896" cy="1153737"/>
      </dsp:txXfrm>
    </dsp:sp>
    <dsp:sp modelId="{F470223C-B417-5144-9F8A-B1CD4B1552F2}">
      <dsp:nvSpPr>
        <dsp:cNvPr id="0" name=""/>
        <dsp:cNvSpPr/>
      </dsp:nvSpPr>
      <dsp:spPr>
        <a:xfrm>
          <a:off x="7400029" y="533944"/>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577453"/>
        <a:ext cx="22113" cy="4422"/>
      </dsp:txXfrm>
    </dsp:sp>
    <dsp:sp modelId="{2896C7FD-E5EC-E845-A21F-6085584BE0A5}">
      <dsp:nvSpPr>
        <dsp:cNvPr id="0" name=""/>
        <dsp:cNvSpPr/>
      </dsp:nvSpPr>
      <dsp:spPr>
        <a:xfrm>
          <a:off x="5478933" y="2795"/>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33400">
            <a:lnSpc>
              <a:spcPct val="90000"/>
            </a:lnSpc>
            <a:spcBef>
              <a:spcPct val="0"/>
            </a:spcBef>
            <a:spcAft>
              <a:spcPct val="35000"/>
            </a:spcAft>
            <a:buNone/>
          </a:pPr>
          <a:r>
            <a:rPr lang="en-US" sz="1200" b="1" kern="1200"/>
            <a:t>Hidden Layers</a:t>
          </a:r>
          <a:r>
            <a:rPr lang="en-US" sz="1200" kern="1200"/>
            <a:t>: Multiple dense layers with ReLU activation for non-linear transformations.</a:t>
          </a:r>
        </a:p>
      </dsp:txBody>
      <dsp:txXfrm>
        <a:off x="5478933" y="2795"/>
        <a:ext cx="1922896" cy="1153737"/>
      </dsp:txXfrm>
    </dsp:sp>
    <dsp:sp modelId="{BBEF0DD0-5D7F-EB43-BFFF-D399BB1526C0}">
      <dsp:nvSpPr>
        <dsp:cNvPr id="0" name=""/>
        <dsp:cNvSpPr/>
      </dsp:nvSpPr>
      <dsp:spPr>
        <a:xfrm>
          <a:off x="1710055" y="1154733"/>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1358355"/>
        <a:ext cx="355462" cy="4422"/>
      </dsp:txXfrm>
    </dsp:sp>
    <dsp:sp modelId="{C9D07025-D468-BE4C-B81C-3A4DEB47ECC3}">
      <dsp:nvSpPr>
        <dsp:cNvPr id="0" name=""/>
        <dsp:cNvSpPr/>
      </dsp:nvSpPr>
      <dsp:spPr>
        <a:xfrm>
          <a:off x="7844095" y="2795"/>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33400">
            <a:lnSpc>
              <a:spcPct val="90000"/>
            </a:lnSpc>
            <a:spcBef>
              <a:spcPct val="0"/>
            </a:spcBef>
            <a:spcAft>
              <a:spcPct val="35000"/>
            </a:spcAft>
            <a:buNone/>
          </a:pPr>
          <a:r>
            <a:rPr lang="en-US" sz="1200" b="1" kern="1200"/>
            <a:t>Output Layer</a:t>
          </a:r>
          <a:r>
            <a:rPr lang="en-US" sz="1200" kern="1200"/>
            <a:t>: Single node with sigmoid activation for probability output (0-1).</a:t>
          </a:r>
        </a:p>
      </dsp:txBody>
      <dsp:txXfrm>
        <a:off x="7844095" y="2795"/>
        <a:ext cx="1922896" cy="1153737"/>
      </dsp:txXfrm>
    </dsp:sp>
    <dsp:sp modelId="{C0A09D02-26BB-B244-80A6-70CF550228AA}">
      <dsp:nvSpPr>
        <dsp:cNvPr id="0" name=""/>
        <dsp:cNvSpPr/>
      </dsp:nvSpPr>
      <dsp:spPr>
        <a:xfrm>
          <a:off x="2669704" y="2129949"/>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2173457"/>
        <a:ext cx="22113" cy="4422"/>
      </dsp:txXfrm>
    </dsp:sp>
    <dsp:sp modelId="{1A1D839C-CF03-294D-98BC-22B6539142B2}">
      <dsp:nvSpPr>
        <dsp:cNvPr id="0" name=""/>
        <dsp:cNvSpPr/>
      </dsp:nvSpPr>
      <dsp:spPr>
        <a:xfrm>
          <a:off x="748607" y="1598800"/>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33400">
            <a:lnSpc>
              <a:spcPct val="90000"/>
            </a:lnSpc>
            <a:spcBef>
              <a:spcPct val="0"/>
            </a:spcBef>
            <a:spcAft>
              <a:spcPct val="35000"/>
            </a:spcAft>
            <a:buNone/>
          </a:pPr>
          <a:r>
            <a:rPr lang="en-US" sz="1200" b="1" kern="1200"/>
            <a:t>Optimizer</a:t>
          </a:r>
          <a:r>
            <a:rPr lang="en-US" sz="1200" kern="1200"/>
            <a:t>: Adam optimizer for efficient gradient descent.</a:t>
          </a:r>
        </a:p>
      </dsp:txBody>
      <dsp:txXfrm>
        <a:off x="748607" y="1598800"/>
        <a:ext cx="1922896" cy="1153737"/>
      </dsp:txXfrm>
    </dsp:sp>
    <dsp:sp modelId="{E5205D43-0617-6742-B047-6F3B4F965DE9}">
      <dsp:nvSpPr>
        <dsp:cNvPr id="0" name=""/>
        <dsp:cNvSpPr/>
      </dsp:nvSpPr>
      <dsp:spPr>
        <a:xfrm>
          <a:off x="5034866" y="2129949"/>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2173457"/>
        <a:ext cx="22113" cy="4422"/>
      </dsp:txXfrm>
    </dsp:sp>
    <dsp:sp modelId="{7AB8F285-3710-1E4C-8D5A-EBE5AC2A66FE}">
      <dsp:nvSpPr>
        <dsp:cNvPr id="0" name=""/>
        <dsp:cNvSpPr/>
      </dsp:nvSpPr>
      <dsp:spPr>
        <a:xfrm>
          <a:off x="3113770" y="1598800"/>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33400">
            <a:lnSpc>
              <a:spcPct val="90000"/>
            </a:lnSpc>
            <a:spcBef>
              <a:spcPct val="0"/>
            </a:spcBef>
            <a:spcAft>
              <a:spcPct val="35000"/>
            </a:spcAft>
            <a:buNone/>
          </a:pPr>
          <a:r>
            <a:rPr lang="en-US" sz="1200" b="1" kern="1200"/>
            <a:t>Loss Function</a:t>
          </a:r>
          <a:r>
            <a:rPr lang="en-US" sz="1200" kern="1200"/>
            <a:t>: Mean Squared Error (MSE) or Binary Cross-Entropy for regression/classification.</a:t>
          </a:r>
        </a:p>
      </dsp:txBody>
      <dsp:txXfrm>
        <a:off x="3113770" y="1598800"/>
        <a:ext cx="1922896" cy="1153737"/>
      </dsp:txXfrm>
    </dsp:sp>
    <dsp:sp modelId="{AFED9BF7-F83E-A74D-8635-A6EE59B39D6F}">
      <dsp:nvSpPr>
        <dsp:cNvPr id="0" name=""/>
        <dsp:cNvSpPr/>
      </dsp:nvSpPr>
      <dsp:spPr>
        <a:xfrm>
          <a:off x="7400029" y="2129949"/>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2173457"/>
        <a:ext cx="22113" cy="4422"/>
      </dsp:txXfrm>
    </dsp:sp>
    <dsp:sp modelId="{1FA58A09-07A7-E241-A97B-5FDDD6F84A90}">
      <dsp:nvSpPr>
        <dsp:cNvPr id="0" name=""/>
        <dsp:cNvSpPr/>
      </dsp:nvSpPr>
      <dsp:spPr>
        <a:xfrm>
          <a:off x="5478933" y="1598800"/>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33400">
            <a:lnSpc>
              <a:spcPct val="90000"/>
            </a:lnSpc>
            <a:spcBef>
              <a:spcPct val="0"/>
            </a:spcBef>
            <a:spcAft>
              <a:spcPct val="35000"/>
            </a:spcAft>
            <a:buNone/>
          </a:pPr>
          <a:r>
            <a:rPr lang="en-US" sz="1200" b="1" kern="1200"/>
            <a:t>Training</a:t>
          </a:r>
          <a:endParaRPr lang="en-US" sz="1200" kern="1200"/>
        </a:p>
      </dsp:txBody>
      <dsp:txXfrm>
        <a:off x="5478933" y="1598800"/>
        <a:ext cx="1922896" cy="1153737"/>
      </dsp:txXfrm>
    </dsp:sp>
    <dsp:sp modelId="{60A1499B-9E84-B942-88FA-27CDB6BE7866}">
      <dsp:nvSpPr>
        <dsp:cNvPr id="0" name=""/>
        <dsp:cNvSpPr/>
      </dsp:nvSpPr>
      <dsp:spPr>
        <a:xfrm>
          <a:off x="1710055" y="2750737"/>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2954359"/>
        <a:ext cx="355462" cy="4422"/>
      </dsp:txXfrm>
    </dsp:sp>
    <dsp:sp modelId="{2E9110C4-05F4-5E44-A658-C9F25FB83242}">
      <dsp:nvSpPr>
        <dsp:cNvPr id="0" name=""/>
        <dsp:cNvSpPr/>
      </dsp:nvSpPr>
      <dsp:spPr>
        <a:xfrm>
          <a:off x="7844095" y="1598800"/>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33400">
            <a:lnSpc>
              <a:spcPct val="90000"/>
            </a:lnSpc>
            <a:spcBef>
              <a:spcPct val="0"/>
            </a:spcBef>
            <a:spcAft>
              <a:spcPct val="35000"/>
            </a:spcAft>
            <a:buNone/>
          </a:pPr>
          <a:r>
            <a:rPr lang="en-US" sz="1200" b="1" kern="1200"/>
            <a:t>Epochs</a:t>
          </a:r>
          <a:r>
            <a:rPr lang="en-US" sz="1200" kern="1200"/>
            <a:t>: 50-100, with early stopping to prevent overfitting.</a:t>
          </a:r>
        </a:p>
      </dsp:txBody>
      <dsp:txXfrm>
        <a:off x="7844095" y="1598800"/>
        <a:ext cx="1922896" cy="1153737"/>
      </dsp:txXfrm>
    </dsp:sp>
    <dsp:sp modelId="{3F05F172-2DC5-9E4F-9815-16FC66BF5ECF}">
      <dsp:nvSpPr>
        <dsp:cNvPr id="0" name=""/>
        <dsp:cNvSpPr/>
      </dsp:nvSpPr>
      <dsp:spPr>
        <a:xfrm>
          <a:off x="2669704" y="3725953"/>
          <a:ext cx="411666" cy="91440"/>
        </a:xfrm>
        <a:custGeom>
          <a:avLst/>
          <a:gdLst/>
          <a:ahLst/>
          <a:cxnLst/>
          <a:rect l="0" t="0" r="0" b="0"/>
          <a:pathLst>
            <a:path>
              <a:moveTo>
                <a:pt x="0" y="45720"/>
              </a:moveTo>
              <a:lnTo>
                <a:pt x="411666"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3769461"/>
        <a:ext cx="22113" cy="4422"/>
      </dsp:txXfrm>
    </dsp:sp>
    <dsp:sp modelId="{6AA68A4D-82B4-8A40-ACA1-71F58DB2085C}">
      <dsp:nvSpPr>
        <dsp:cNvPr id="0" name=""/>
        <dsp:cNvSpPr/>
      </dsp:nvSpPr>
      <dsp:spPr>
        <a:xfrm>
          <a:off x="748607" y="3194804"/>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33400">
            <a:lnSpc>
              <a:spcPct val="90000"/>
            </a:lnSpc>
            <a:spcBef>
              <a:spcPct val="0"/>
            </a:spcBef>
            <a:spcAft>
              <a:spcPct val="35000"/>
            </a:spcAft>
            <a:buNone/>
          </a:pPr>
          <a:r>
            <a:rPr lang="en-US" sz="1200" b="1" kern="1200"/>
            <a:t>Batch Size</a:t>
          </a:r>
          <a:r>
            <a:rPr lang="en-US" sz="1200" kern="1200"/>
            <a:t>: 32-64 for stable training.</a:t>
          </a:r>
        </a:p>
      </dsp:txBody>
      <dsp:txXfrm>
        <a:off x="748607" y="3194804"/>
        <a:ext cx="1922896" cy="1153737"/>
      </dsp:txXfrm>
    </dsp:sp>
    <dsp:sp modelId="{3E980FF7-355A-E041-8B8B-C547FBA6A9A8}">
      <dsp:nvSpPr>
        <dsp:cNvPr id="0" name=""/>
        <dsp:cNvSpPr/>
      </dsp:nvSpPr>
      <dsp:spPr>
        <a:xfrm>
          <a:off x="3113770" y="3194804"/>
          <a:ext cx="1922896" cy="1153737"/>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533400">
            <a:lnSpc>
              <a:spcPct val="90000"/>
            </a:lnSpc>
            <a:spcBef>
              <a:spcPct val="0"/>
            </a:spcBef>
            <a:spcAft>
              <a:spcPct val="35000"/>
            </a:spcAft>
            <a:buNone/>
          </a:pPr>
          <a:r>
            <a:rPr lang="en-US" sz="1200" b="1" kern="1200"/>
            <a:t>Validation Split</a:t>
          </a:r>
          <a:r>
            <a:rPr lang="en-US" sz="1200" kern="1200"/>
            <a:t>: 20% of data for validation during training.</a:t>
          </a:r>
        </a:p>
      </dsp:txBody>
      <dsp:txXfrm>
        <a:off x="3113770" y="3194804"/>
        <a:ext cx="1922896" cy="11537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4D4CA-D815-45E7-9F64-D5B051D89477}">
      <dsp:nvSpPr>
        <dsp:cNvPr id="0" name=""/>
        <dsp:cNvSpPr/>
      </dsp:nvSpPr>
      <dsp:spPr>
        <a:xfrm>
          <a:off x="0" y="673"/>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D872F8-6B86-4D7C-AACB-DB583341BE80}">
      <dsp:nvSpPr>
        <dsp:cNvPr id="0" name=""/>
        <dsp:cNvSpPr/>
      </dsp:nvSpPr>
      <dsp:spPr>
        <a:xfrm>
          <a:off x="476436" y="355047"/>
          <a:ext cx="866247" cy="8662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8BCA0E-8D4E-4A1A-BE74-77D5318689DF}">
      <dsp:nvSpPr>
        <dsp:cNvPr id="0" name=""/>
        <dsp:cNvSpPr/>
      </dsp:nvSpPr>
      <dsp:spPr>
        <a:xfrm>
          <a:off x="1819120" y="673"/>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dirty="0"/>
            <a:t>Kaggle Graduate Admission Dataset: </a:t>
          </a:r>
          <a:r>
            <a:rPr lang="en-US" sz="2500" kern="1200" dirty="0">
              <a:hlinkClick xmlns:r="http://schemas.openxmlformats.org/officeDocument/2006/relationships" r:id="rId3"/>
            </a:rPr>
            <a:t>Dataset_Link</a:t>
          </a:r>
          <a:endParaRPr lang="en-US" sz="2500" kern="1200" dirty="0"/>
        </a:p>
      </dsp:txBody>
      <dsp:txXfrm>
        <a:off x="1819120" y="673"/>
        <a:ext cx="4545103" cy="1574995"/>
      </dsp:txXfrm>
    </dsp:sp>
    <dsp:sp modelId="{BFDFE660-875A-4488-A275-D9AB47947708}">
      <dsp:nvSpPr>
        <dsp:cNvPr id="0" name=""/>
        <dsp:cNvSpPr/>
      </dsp:nvSpPr>
      <dsp:spPr>
        <a:xfrm>
          <a:off x="0" y="1969418"/>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7F2894-3557-4225-9088-6CAF9615947F}">
      <dsp:nvSpPr>
        <dsp:cNvPr id="0" name=""/>
        <dsp:cNvSpPr/>
      </dsp:nvSpPr>
      <dsp:spPr>
        <a:xfrm>
          <a:off x="476436" y="2323792"/>
          <a:ext cx="866247" cy="86624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3577A6-2216-486E-A6D7-826B30195E29}">
      <dsp:nvSpPr>
        <dsp:cNvPr id="0" name=""/>
        <dsp:cNvSpPr/>
      </dsp:nvSpPr>
      <dsp:spPr>
        <a:xfrm>
          <a:off x="1819120" y="1969418"/>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dirty="0"/>
            <a:t>TensorFlow Documentation: </a:t>
          </a:r>
          <a:r>
            <a:rPr lang="en-US" sz="2500" kern="1200" dirty="0">
              <a:hlinkClick xmlns:r="http://schemas.openxmlformats.org/officeDocument/2006/relationships" r:id="rId6"/>
            </a:rPr>
            <a:t>Tensorflow Documentation</a:t>
          </a:r>
          <a:endParaRPr lang="en-US" sz="2500" kern="1200" dirty="0"/>
        </a:p>
      </dsp:txBody>
      <dsp:txXfrm>
        <a:off x="1819120" y="1969418"/>
        <a:ext cx="4545103" cy="1574995"/>
      </dsp:txXfrm>
    </dsp:sp>
    <dsp:sp modelId="{4F8CE7AC-BFE1-491E-ACE6-AE48907E42B9}">
      <dsp:nvSpPr>
        <dsp:cNvPr id="0" name=""/>
        <dsp:cNvSpPr/>
      </dsp:nvSpPr>
      <dsp:spPr>
        <a:xfrm>
          <a:off x="0" y="3938162"/>
          <a:ext cx="6364224" cy="15749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3272E7-5009-445A-AA1D-96441FE06B77}">
      <dsp:nvSpPr>
        <dsp:cNvPr id="0" name=""/>
        <dsp:cNvSpPr/>
      </dsp:nvSpPr>
      <dsp:spPr>
        <a:xfrm>
          <a:off x="476436" y="4292537"/>
          <a:ext cx="866247" cy="8662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C0D914-3D2F-4330-A823-F5CF87EB1B65}">
      <dsp:nvSpPr>
        <dsp:cNvPr id="0" name=""/>
        <dsp:cNvSpPr/>
      </dsp:nvSpPr>
      <dsp:spPr>
        <a:xfrm>
          <a:off x="1819120" y="3938162"/>
          <a:ext cx="4545103" cy="15749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687" tIns="166687" rIns="166687" bIns="166687" numCol="1" spcCol="1270" anchor="ctr" anchorCtr="0">
          <a:noAutofit/>
        </a:bodyPr>
        <a:lstStyle/>
        <a:p>
          <a:pPr marL="0" lvl="0" indent="0" algn="l" defTabSz="1111250">
            <a:lnSpc>
              <a:spcPct val="90000"/>
            </a:lnSpc>
            <a:spcBef>
              <a:spcPct val="0"/>
            </a:spcBef>
            <a:spcAft>
              <a:spcPct val="35000"/>
            </a:spcAft>
            <a:buNone/>
          </a:pPr>
          <a:r>
            <a:rPr lang="en-US" sz="2500" kern="1200"/>
            <a:t>Scikit-learn Documentation: </a:t>
          </a:r>
          <a:r>
            <a:rPr lang="en-US" sz="2500" kern="1200">
              <a:hlinkClick xmlns:r="http://schemas.openxmlformats.org/officeDocument/2006/relationships" r:id="rId9"/>
            </a:rPr>
            <a:t>Scikit-learn Documentation</a:t>
          </a:r>
          <a:endParaRPr lang="en-US" sz="2500" kern="1200"/>
        </a:p>
      </dsp:txBody>
      <dsp:txXfrm>
        <a:off x="1819120" y="3938162"/>
        <a:ext cx="4545103" cy="157499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4FE1-F0BB-8DD2-5286-CC9B7C8D5D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FF6BAA-1396-E3C2-845B-E2EFFD31B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EFC85-4FC4-153F-E74F-A9D1DD727316}"/>
              </a:ext>
            </a:extLst>
          </p:cNvPr>
          <p:cNvSpPr>
            <a:spLocks noGrp="1"/>
          </p:cNvSpPr>
          <p:nvPr>
            <p:ph type="dt" sz="half" idx="10"/>
          </p:nvPr>
        </p:nvSpPr>
        <p:spPr/>
        <p:txBody>
          <a:bodyPr/>
          <a:lstStyle/>
          <a:p>
            <a:fld id="{583A3643-2895-AA4F-AE8E-999FAED8ACC7}" type="datetimeFigureOut">
              <a:rPr lang="en-US" smtClean="0"/>
              <a:t>4/19/25</a:t>
            </a:fld>
            <a:endParaRPr lang="en-US"/>
          </a:p>
        </p:txBody>
      </p:sp>
      <p:sp>
        <p:nvSpPr>
          <p:cNvPr id="5" name="Footer Placeholder 4">
            <a:extLst>
              <a:ext uri="{FF2B5EF4-FFF2-40B4-BE49-F238E27FC236}">
                <a16:creationId xmlns:a16="http://schemas.microsoft.com/office/drawing/2014/main" id="{9A67439B-938B-51DC-5868-CB5F566E1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8CBFB-9A95-BBF1-4C03-BFCD3D299FF4}"/>
              </a:ext>
            </a:extLst>
          </p:cNvPr>
          <p:cNvSpPr>
            <a:spLocks noGrp="1"/>
          </p:cNvSpPr>
          <p:nvPr>
            <p:ph type="sldNum" sz="quarter" idx="12"/>
          </p:nvPr>
        </p:nvSpPr>
        <p:spPr/>
        <p:txBody>
          <a:bodyPr/>
          <a:lstStyle/>
          <a:p>
            <a:fld id="{6A94D27C-7342-D841-A2DB-C456B26EE930}" type="slidenum">
              <a:rPr lang="en-US" smtClean="0"/>
              <a:t>‹#›</a:t>
            </a:fld>
            <a:endParaRPr lang="en-US"/>
          </a:p>
        </p:txBody>
      </p:sp>
    </p:spTree>
    <p:extLst>
      <p:ext uri="{BB962C8B-B14F-4D97-AF65-F5344CB8AC3E}">
        <p14:creationId xmlns:p14="http://schemas.microsoft.com/office/powerpoint/2010/main" val="66751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1301-53A0-4F9B-23CB-DE29B5CB18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4D4F9D-B8DC-B09C-3C16-9A62C19C3E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C0BE1-FFD0-8958-C903-9096A2BF9F1A}"/>
              </a:ext>
            </a:extLst>
          </p:cNvPr>
          <p:cNvSpPr>
            <a:spLocks noGrp="1"/>
          </p:cNvSpPr>
          <p:nvPr>
            <p:ph type="dt" sz="half" idx="10"/>
          </p:nvPr>
        </p:nvSpPr>
        <p:spPr/>
        <p:txBody>
          <a:bodyPr/>
          <a:lstStyle/>
          <a:p>
            <a:fld id="{583A3643-2895-AA4F-AE8E-999FAED8ACC7}" type="datetimeFigureOut">
              <a:rPr lang="en-US" smtClean="0"/>
              <a:t>4/19/25</a:t>
            </a:fld>
            <a:endParaRPr lang="en-US"/>
          </a:p>
        </p:txBody>
      </p:sp>
      <p:sp>
        <p:nvSpPr>
          <p:cNvPr id="5" name="Footer Placeholder 4">
            <a:extLst>
              <a:ext uri="{FF2B5EF4-FFF2-40B4-BE49-F238E27FC236}">
                <a16:creationId xmlns:a16="http://schemas.microsoft.com/office/drawing/2014/main" id="{A8BEAB78-7ECA-C6ED-ED17-B09D0FFA1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468632-1FDE-4352-07C5-FD77EF7640BB}"/>
              </a:ext>
            </a:extLst>
          </p:cNvPr>
          <p:cNvSpPr>
            <a:spLocks noGrp="1"/>
          </p:cNvSpPr>
          <p:nvPr>
            <p:ph type="sldNum" sz="quarter" idx="12"/>
          </p:nvPr>
        </p:nvSpPr>
        <p:spPr/>
        <p:txBody>
          <a:bodyPr/>
          <a:lstStyle/>
          <a:p>
            <a:fld id="{6A94D27C-7342-D841-A2DB-C456B26EE930}" type="slidenum">
              <a:rPr lang="en-US" smtClean="0"/>
              <a:t>‹#›</a:t>
            </a:fld>
            <a:endParaRPr lang="en-US"/>
          </a:p>
        </p:txBody>
      </p:sp>
    </p:spTree>
    <p:extLst>
      <p:ext uri="{BB962C8B-B14F-4D97-AF65-F5344CB8AC3E}">
        <p14:creationId xmlns:p14="http://schemas.microsoft.com/office/powerpoint/2010/main" val="1027659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7DF670-4894-CED7-72F2-C98A4CDA9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394220-21F1-216F-8425-BB7EBAEED9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AFB7CA-97AF-C739-CDD5-5B82D5233A0A}"/>
              </a:ext>
            </a:extLst>
          </p:cNvPr>
          <p:cNvSpPr>
            <a:spLocks noGrp="1"/>
          </p:cNvSpPr>
          <p:nvPr>
            <p:ph type="dt" sz="half" idx="10"/>
          </p:nvPr>
        </p:nvSpPr>
        <p:spPr/>
        <p:txBody>
          <a:bodyPr/>
          <a:lstStyle/>
          <a:p>
            <a:fld id="{583A3643-2895-AA4F-AE8E-999FAED8ACC7}" type="datetimeFigureOut">
              <a:rPr lang="en-US" smtClean="0"/>
              <a:t>4/19/25</a:t>
            </a:fld>
            <a:endParaRPr lang="en-US"/>
          </a:p>
        </p:txBody>
      </p:sp>
      <p:sp>
        <p:nvSpPr>
          <p:cNvPr id="5" name="Footer Placeholder 4">
            <a:extLst>
              <a:ext uri="{FF2B5EF4-FFF2-40B4-BE49-F238E27FC236}">
                <a16:creationId xmlns:a16="http://schemas.microsoft.com/office/drawing/2014/main" id="{AB381294-11E7-27A7-F073-D04E176B2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91D3A-C92E-CDCD-FF2B-09744B28716C}"/>
              </a:ext>
            </a:extLst>
          </p:cNvPr>
          <p:cNvSpPr>
            <a:spLocks noGrp="1"/>
          </p:cNvSpPr>
          <p:nvPr>
            <p:ph type="sldNum" sz="quarter" idx="12"/>
          </p:nvPr>
        </p:nvSpPr>
        <p:spPr/>
        <p:txBody>
          <a:bodyPr/>
          <a:lstStyle/>
          <a:p>
            <a:fld id="{6A94D27C-7342-D841-A2DB-C456B26EE930}" type="slidenum">
              <a:rPr lang="en-US" smtClean="0"/>
              <a:t>‹#›</a:t>
            </a:fld>
            <a:endParaRPr lang="en-US"/>
          </a:p>
        </p:txBody>
      </p:sp>
    </p:spTree>
    <p:extLst>
      <p:ext uri="{BB962C8B-B14F-4D97-AF65-F5344CB8AC3E}">
        <p14:creationId xmlns:p14="http://schemas.microsoft.com/office/powerpoint/2010/main" val="282705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9A01C-B898-1551-3D80-5415DF7B1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6E5AC9-B08E-85FD-14C2-F5179E98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3234F4-8E5F-90D7-4D9B-56095C660877}"/>
              </a:ext>
            </a:extLst>
          </p:cNvPr>
          <p:cNvSpPr>
            <a:spLocks noGrp="1"/>
          </p:cNvSpPr>
          <p:nvPr>
            <p:ph type="dt" sz="half" idx="10"/>
          </p:nvPr>
        </p:nvSpPr>
        <p:spPr/>
        <p:txBody>
          <a:bodyPr/>
          <a:lstStyle/>
          <a:p>
            <a:fld id="{583A3643-2895-AA4F-AE8E-999FAED8ACC7}" type="datetimeFigureOut">
              <a:rPr lang="en-US" smtClean="0"/>
              <a:t>4/19/25</a:t>
            </a:fld>
            <a:endParaRPr lang="en-US"/>
          </a:p>
        </p:txBody>
      </p:sp>
      <p:sp>
        <p:nvSpPr>
          <p:cNvPr id="5" name="Footer Placeholder 4">
            <a:extLst>
              <a:ext uri="{FF2B5EF4-FFF2-40B4-BE49-F238E27FC236}">
                <a16:creationId xmlns:a16="http://schemas.microsoft.com/office/drawing/2014/main" id="{5DD026A6-2B88-FA71-89FF-35A8A9AC7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650CB-8683-CEE4-9325-B39DDBBFCA55}"/>
              </a:ext>
            </a:extLst>
          </p:cNvPr>
          <p:cNvSpPr>
            <a:spLocks noGrp="1"/>
          </p:cNvSpPr>
          <p:nvPr>
            <p:ph type="sldNum" sz="quarter" idx="12"/>
          </p:nvPr>
        </p:nvSpPr>
        <p:spPr/>
        <p:txBody>
          <a:bodyPr/>
          <a:lstStyle/>
          <a:p>
            <a:fld id="{6A94D27C-7342-D841-A2DB-C456B26EE930}" type="slidenum">
              <a:rPr lang="en-US" smtClean="0"/>
              <a:t>‹#›</a:t>
            </a:fld>
            <a:endParaRPr lang="en-US"/>
          </a:p>
        </p:txBody>
      </p:sp>
    </p:spTree>
    <p:extLst>
      <p:ext uri="{BB962C8B-B14F-4D97-AF65-F5344CB8AC3E}">
        <p14:creationId xmlns:p14="http://schemas.microsoft.com/office/powerpoint/2010/main" val="102377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8AE5-7C56-115E-A12C-BB4D9051B0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072500-26E1-CA4D-1C3B-D3283C986D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04C2A9-3054-F99F-C1E7-E181529C02A5}"/>
              </a:ext>
            </a:extLst>
          </p:cNvPr>
          <p:cNvSpPr>
            <a:spLocks noGrp="1"/>
          </p:cNvSpPr>
          <p:nvPr>
            <p:ph type="dt" sz="half" idx="10"/>
          </p:nvPr>
        </p:nvSpPr>
        <p:spPr/>
        <p:txBody>
          <a:bodyPr/>
          <a:lstStyle/>
          <a:p>
            <a:fld id="{583A3643-2895-AA4F-AE8E-999FAED8ACC7}" type="datetimeFigureOut">
              <a:rPr lang="en-US" smtClean="0"/>
              <a:t>4/19/25</a:t>
            </a:fld>
            <a:endParaRPr lang="en-US"/>
          </a:p>
        </p:txBody>
      </p:sp>
      <p:sp>
        <p:nvSpPr>
          <p:cNvPr id="5" name="Footer Placeholder 4">
            <a:extLst>
              <a:ext uri="{FF2B5EF4-FFF2-40B4-BE49-F238E27FC236}">
                <a16:creationId xmlns:a16="http://schemas.microsoft.com/office/drawing/2014/main" id="{BF1CEA3A-6A67-8F5E-F97D-D66E16D8F7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3B9C8-549D-4904-6136-D42B3220D734}"/>
              </a:ext>
            </a:extLst>
          </p:cNvPr>
          <p:cNvSpPr>
            <a:spLocks noGrp="1"/>
          </p:cNvSpPr>
          <p:nvPr>
            <p:ph type="sldNum" sz="quarter" idx="12"/>
          </p:nvPr>
        </p:nvSpPr>
        <p:spPr/>
        <p:txBody>
          <a:bodyPr/>
          <a:lstStyle/>
          <a:p>
            <a:fld id="{6A94D27C-7342-D841-A2DB-C456B26EE930}" type="slidenum">
              <a:rPr lang="en-US" smtClean="0"/>
              <a:t>‹#›</a:t>
            </a:fld>
            <a:endParaRPr lang="en-US"/>
          </a:p>
        </p:txBody>
      </p:sp>
    </p:spTree>
    <p:extLst>
      <p:ext uri="{BB962C8B-B14F-4D97-AF65-F5344CB8AC3E}">
        <p14:creationId xmlns:p14="http://schemas.microsoft.com/office/powerpoint/2010/main" val="37819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542B2-374F-D4CA-B5E1-21D19CF292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E338EE-DFEC-8FC0-8E9E-899222D9DE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C5695C-BF7F-187B-643D-834B50E1AD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5D9652-F309-B2CD-43E1-BC735F0C352B}"/>
              </a:ext>
            </a:extLst>
          </p:cNvPr>
          <p:cNvSpPr>
            <a:spLocks noGrp="1"/>
          </p:cNvSpPr>
          <p:nvPr>
            <p:ph type="dt" sz="half" idx="10"/>
          </p:nvPr>
        </p:nvSpPr>
        <p:spPr/>
        <p:txBody>
          <a:bodyPr/>
          <a:lstStyle/>
          <a:p>
            <a:fld id="{583A3643-2895-AA4F-AE8E-999FAED8ACC7}" type="datetimeFigureOut">
              <a:rPr lang="en-US" smtClean="0"/>
              <a:t>4/19/25</a:t>
            </a:fld>
            <a:endParaRPr lang="en-US"/>
          </a:p>
        </p:txBody>
      </p:sp>
      <p:sp>
        <p:nvSpPr>
          <p:cNvPr id="6" name="Footer Placeholder 5">
            <a:extLst>
              <a:ext uri="{FF2B5EF4-FFF2-40B4-BE49-F238E27FC236}">
                <a16:creationId xmlns:a16="http://schemas.microsoft.com/office/drawing/2014/main" id="{C909A837-5B89-97D4-9585-F5054069EC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55A34-8156-9B1C-8EA9-884E8ED9843F}"/>
              </a:ext>
            </a:extLst>
          </p:cNvPr>
          <p:cNvSpPr>
            <a:spLocks noGrp="1"/>
          </p:cNvSpPr>
          <p:nvPr>
            <p:ph type="sldNum" sz="quarter" idx="12"/>
          </p:nvPr>
        </p:nvSpPr>
        <p:spPr/>
        <p:txBody>
          <a:bodyPr/>
          <a:lstStyle/>
          <a:p>
            <a:fld id="{6A94D27C-7342-D841-A2DB-C456B26EE930}" type="slidenum">
              <a:rPr lang="en-US" smtClean="0"/>
              <a:t>‹#›</a:t>
            </a:fld>
            <a:endParaRPr lang="en-US"/>
          </a:p>
        </p:txBody>
      </p:sp>
    </p:spTree>
    <p:extLst>
      <p:ext uri="{BB962C8B-B14F-4D97-AF65-F5344CB8AC3E}">
        <p14:creationId xmlns:p14="http://schemas.microsoft.com/office/powerpoint/2010/main" val="171100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0801-E628-9E02-329E-BD295EE6B8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26B430-7824-186A-BE20-DF1BF20004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345920-F37E-024D-9F4F-4074FF29AE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FED3AC-8998-75F9-0817-3CC1F6F4FA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379A1-2009-E9CE-7CF1-4C96045891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127B42-BEA5-858E-5629-3D8F40DA7DFD}"/>
              </a:ext>
            </a:extLst>
          </p:cNvPr>
          <p:cNvSpPr>
            <a:spLocks noGrp="1"/>
          </p:cNvSpPr>
          <p:nvPr>
            <p:ph type="dt" sz="half" idx="10"/>
          </p:nvPr>
        </p:nvSpPr>
        <p:spPr/>
        <p:txBody>
          <a:bodyPr/>
          <a:lstStyle/>
          <a:p>
            <a:fld id="{583A3643-2895-AA4F-AE8E-999FAED8ACC7}" type="datetimeFigureOut">
              <a:rPr lang="en-US" smtClean="0"/>
              <a:t>4/19/25</a:t>
            </a:fld>
            <a:endParaRPr lang="en-US"/>
          </a:p>
        </p:txBody>
      </p:sp>
      <p:sp>
        <p:nvSpPr>
          <p:cNvPr id="8" name="Footer Placeholder 7">
            <a:extLst>
              <a:ext uri="{FF2B5EF4-FFF2-40B4-BE49-F238E27FC236}">
                <a16:creationId xmlns:a16="http://schemas.microsoft.com/office/drawing/2014/main" id="{A443206F-B702-20E9-7F7C-99F01169C1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FC54A8-511D-F7FE-1EA6-E30719BDC31D}"/>
              </a:ext>
            </a:extLst>
          </p:cNvPr>
          <p:cNvSpPr>
            <a:spLocks noGrp="1"/>
          </p:cNvSpPr>
          <p:nvPr>
            <p:ph type="sldNum" sz="quarter" idx="12"/>
          </p:nvPr>
        </p:nvSpPr>
        <p:spPr/>
        <p:txBody>
          <a:bodyPr/>
          <a:lstStyle/>
          <a:p>
            <a:fld id="{6A94D27C-7342-D841-A2DB-C456B26EE930}" type="slidenum">
              <a:rPr lang="en-US" smtClean="0"/>
              <a:t>‹#›</a:t>
            </a:fld>
            <a:endParaRPr lang="en-US"/>
          </a:p>
        </p:txBody>
      </p:sp>
    </p:spTree>
    <p:extLst>
      <p:ext uri="{BB962C8B-B14F-4D97-AF65-F5344CB8AC3E}">
        <p14:creationId xmlns:p14="http://schemas.microsoft.com/office/powerpoint/2010/main" val="224170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5D3C-6FAC-1EFB-65E7-AD1C3A2C06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91F45D-BB17-0409-FE87-F7C1E4D666F2}"/>
              </a:ext>
            </a:extLst>
          </p:cNvPr>
          <p:cNvSpPr>
            <a:spLocks noGrp="1"/>
          </p:cNvSpPr>
          <p:nvPr>
            <p:ph type="dt" sz="half" idx="10"/>
          </p:nvPr>
        </p:nvSpPr>
        <p:spPr/>
        <p:txBody>
          <a:bodyPr/>
          <a:lstStyle/>
          <a:p>
            <a:fld id="{583A3643-2895-AA4F-AE8E-999FAED8ACC7}" type="datetimeFigureOut">
              <a:rPr lang="en-US" smtClean="0"/>
              <a:t>4/19/25</a:t>
            </a:fld>
            <a:endParaRPr lang="en-US"/>
          </a:p>
        </p:txBody>
      </p:sp>
      <p:sp>
        <p:nvSpPr>
          <p:cNvPr id="4" name="Footer Placeholder 3">
            <a:extLst>
              <a:ext uri="{FF2B5EF4-FFF2-40B4-BE49-F238E27FC236}">
                <a16:creationId xmlns:a16="http://schemas.microsoft.com/office/drawing/2014/main" id="{E9948FEF-F6ED-7954-E515-DF23FB1CA2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F44E9A-2757-E816-BE0E-8E428E50DA7F}"/>
              </a:ext>
            </a:extLst>
          </p:cNvPr>
          <p:cNvSpPr>
            <a:spLocks noGrp="1"/>
          </p:cNvSpPr>
          <p:nvPr>
            <p:ph type="sldNum" sz="quarter" idx="12"/>
          </p:nvPr>
        </p:nvSpPr>
        <p:spPr/>
        <p:txBody>
          <a:bodyPr/>
          <a:lstStyle/>
          <a:p>
            <a:fld id="{6A94D27C-7342-D841-A2DB-C456B26EE930}" type="slidenum">
              <a:rPr lang="en-US" smtClean="0"/>
              <a:t>‹#›</a:t>
            </a:fld>
            <a:endParaRPr lang="en-US"/>
          </a:p>
        </p:txBody>
      </p:sp>
    </p:spTree>
    <p:extLst>
      <p:ext uri="{BB962C8B-B14F-4D97-AF65-F5344CB8AC3E}">
        <p14:creationId xmlns:p14="http://schemas.microsoft.com/office/powerpoint/2010/main" val="144725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D6C00-1F5F-462A-C9BF-4C0907A0744A}"/>
              </a:ext>
            </a:extLst>
          </p:cNvPr>
          <p:cNvSpPr>
            <a:spLocks noGrp="1"/>
          </p:cNvSpPr>
          <p:nvPr>
            <p:ph type="dt" sz="half" idx="10"/>
          </p:nvPr>
        </p:nvSpPr>
        <p:spPr/>
        <p:txBody>
          <a:bodyPr/>
          <a:lstStyle/>
          <a:p>
            <a:fld id="{583A3643-2895-AA4F-AE8E-999FAED8ACC7}" type="datetimeFigureOut">
              <a:rPr lang="en-US" smtClean="0"/>
              <a:t>4/19/25</a:t>
            </a:fld>
            <a:endParaRPr lang="en-US"/>
          </a:p>
        </p:txBody>
      </p:sp>
      <p:sp>
        <p:nvSpPr>
          <p:cNvPr id="3" name="Footer Placeholder 2">
            <a:extLst>
              <a:ext uri="{FF2B5EF4-FFF2-40B4-BE49-F238E27FC236}">
                <a16:creationId xmlns:a16="http://schemas.microsoft.com/office/drawing/2014/main" id="{24AECAAE-073E-C053-2FAD-C68D19FE83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74D94E-EFCE-01C5-97F4-D5F2BE3D6B2E}"/>
              </a:ext>
            </a:extLst>
          </p:cNvPr>
          <p:cNvSpPr>
            <a:spLocks noGrp="1"/>
          </p:cNvSpPr>
          <p:nvPr>
            <p:ph type="sldNum" sz="quarter" idx="12"/>
          </p:nvPr>
        </p:nvSpPr>
        <p:spPr/>
        <p:txBody>
          <a:bodyPr/>
          <a:lstStyle/>
          <a:p>
            <a:fld id="{6A94D27C-7342-D841-A2DB-C456B26EE930}" type="slidenum">
              <a:rPr lang="en-US" smtClean="0"/>
              <a:t>‹#›</a:t>
            </a:fld>
            <a:endParaRPr lang="en-US"/>
          </a:p>
        </p:txBody>
      </p:sp>
    </p:spTree>
    <p:extLst>
      <p:ext uri="{BB962C8B-B14F-4D97-AF65-F5344CB8AC3E}">
        <p14:creationId xmlns:p14="http://schemas.microsoft.com/office/powerpoint/2010/main" val="4159232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2D5CE-6E80-DB9B-CEED-F5F4D33B7E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762A18-F09C-6FC2-9781-D558BFD7CA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933CC0-75DA-0BA5-EFC6-7D93D73A5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3C27F-8956-71B7-42D6-99A36339B9DE}"/>
              </a:ext>
            </a:extLst>
          </p:cNvPr>
          <p:cNvSpPr>
            <a:spLocks noGrp="1"/>
          </p:cNvSpPr>
          <p:nvPr>
            <p:ph type="dt" sz="half" idx="10"/>
          </p:nvPr>
        </p:nvSpPr>
        <p:spPr/>
        <p:txBody>
          <a:bodyPr/>
          <a:lstStyle/>
          <a:p>
            <a:fld id="{583A3643-2895-AA4F-AE8E-999FAED8ACC7}" type="datetimeFigureOut">
              <a:rPr lang="en-US" smtClean="0"/>
              <a:t>4/19/25</a:t>
            </a:fld>
            <a:endParaRPr lang="en-US"/>
          </a:p>
        </p:txBody>
      </p:sp>
      <p:sp>
        <p:nvSpPr>
          <p:cNvPr id="6" name="Footer Placeholder 5">
            <a:extLst>
              <a:ext uri="{FF2B5EF4-FFF2-40B4-BE49-F238E27FC236}">
                <a16:creationId xmlns:a16="http://schemas.microsoft.com/office/drawing/2014/main" id="{29FCE596-AB46-8C19-8D0E-352A7DDB5E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7924A8-5455-A6E7-E30E-01B204977435}"/>
              </a:ext>
            </a:extLst>
          </p:cNvPr>
          <p:cNvSpPr>
            <a:spLocks noGrp="1"/>
          </p:cNvSpPr>
          <p:nvPr>
            <p:ph type="sldNum" sz="quarter" idx="12"/>
          </p:nvPr>
        </p:nvSpPr>
        <p:spPr/>
        <p:txBody>
          <a:bodyPr/>
          <a:lstStyle/>
          <a:p>
            <a:fld id="{6A94D27C-7342-D841-A2DB-C456B26EE930}" type="slidenum">
              <a:rPr lang="en-US" smtClean="0"/>
              <a:t>‹#›</a:t>
            </a:fld>
            <a:endParaRPr lang="en-US"/>
          </a:p>
        </p:txBody>
      </p:sp>
    </p:spTree>
    <p:extLst>
      <p:ext uri="{BB962C8B-B14F-4D97-AF65-F5344CB8AC3E}">
        <p14:creationId xmlns:p14="http://schemas.microsoft.com/office/powerpoint/2010/main" val="46781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406A-46A8-EA55-8241-E64438624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ABE444-9328-62B2-9D4C-2E3B6C5D2E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D34750-2247-C38C-7255-4701D7FA8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9232B-BDFE-CDEF-7575-2E58C8569A5E}"/>
              </a:ext>
            </a:extLst>
          </p:cNvPr>
          <p:cNvSpPr>
            <a:spLocks noGrp="1"/>
          </p:cNvSpPr>
          <p:nvPr>
            <p:ph type="dt" sz="half" idx="10"/>
          </p:nvPr>
        </p:nvSpPr>
        <p:spPr/>
        <p:txBody>
          <a:bodyPr/>
          <a:lstStyle/>
          <a:p>
            <a:fld id="{583A3643-2895-AA4F-AE8E-999FAED8ACC7}" type="datetimeFigureOut">
              <a:rPr lang="en-US" smtClean="0"/>
              <a:t>4/19/25</a:t>
            </a:fld>
            <a:endParaRPr lang="en-US"/>
          </a:p>
        </p:txBody>
      </p:sp>
      <p:sp>
        <p:nvSpPr>
          <p:cNvPr id="6" name="Footer Placeholder 5">
            <a:extLst>
              <a:ext uri="{FF2B5EF4-FFF2-40B4-BE49-F238E27FC236}">
                <a16:creationId xmlns:a16="http://schemas.microsoft.com/office/drawing/2014/main" id="{BB32618C-C69F-4EA4-F090-0DE23884A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3FBD0B-6F40-6E85-2C35-3BB626DE937B}"/>
              </a:ext>
            </a:extLst>
          </p:cNvPr>
          <p:cNvSpPr>
            <a:spLocks noGrp="1"/>
          </p:cNvSpPr>
          <p:nvPr>
            <p:ph type="sldNum" sz="quarter" idx="12"/>
          </p:nvPr>
        </p:nvSpPr>
        <p:spPr/>
        <p:txBody>
          <a:bodyPr/>
          <a:lstStyle/>
          <a:p>
            <a:fld id="{6A94D27C-7342-D841-A2DB-C456B26EE930}" type="slidenum">
              <a:rPr lang="en-US" smtClean="0"/>
              <a:t>‹#›</a:t>
            </a:fld>
            <a:endParaRPr lang="en-US"/>
          </a:p>
        </p:txBody>
      </p:sp>
    </p:spTree>
    <p:extLst>
      <p:ext uri="{BB962C8B-B14F-4D97-AF65-F5344CB8AC3E}">
        <p14:creationId xmlns:p14="http://schemas.microsoft.com/office/powerpoint/2010/main" val="1895496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73B94-C3F1-72DC-A970-E64B3457C2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FBA205-0FBA-34EB-C629-4C28E394A3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1BB27E-85C0-31E6-E015-EF9B37C915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83A3643-2895-AA4F-AE8E-999FAED8ACC7}" type="datetimeFigureOut">
              <a:rPr lang="en-US" smtClean="0"/>
              <a:t>4/19/25</a:t>
            </a:fld>
            <a:endParaRPr lang="en-US"/>
          </a:p>
        </p:txBody>
      </p:sp>
      <p:sp>
        <p:nvSpPr>
          <p:cNvPr id="5" name="Footer Placeholder 4">
            <a:extLst>
              <a:ext uri="{FF2B5EF4-FFF2-40B4-BE49-F238E27FC236}">
                <a16:creationId xmlns:a16="http://schemas.microsoft.com/office/drawing/2014/main" id="{5CDDB6A8-6FB6-FB33-03D4-8ED7B42B2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81CA18-570A-25C4-C309-5FA7285CA7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94D27C-7342-D841-A2DB-C456B26EE930}" type="slidenum">
              <a:rPr lang="en-US" smtClean="0"/>
              <a:t>‹#›</a:t>
            </a:fld>
            <a:endParaRPr lang="en-US"/>
          </a:p>
        </p:txBody>
      </p:sp>
    </p:spTree>
    <p:extLst>
      <p:ext uri="{BB962C8B-B14F-4D97-AF65-F5344CB8AC3E}">
        <p14:creationId xmlns:p14="http://schemas.microsoft.com/office/powerpoint/2010/main" val="2783061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Back photo of a graduate with a cap on">
            <a:extLst>
              <a:ext uri="{FF2B5EF4-FFF2-40B4-BE49-F238E27FC236}">
                <a16:creationId xmlns:a16="http://schemas.microsoft.com/office/drawing/2014/main" id="{87E957A6-4109-42A6-0733-84E01A6E4B7F}"/>
              </a:ext>
            </a:extLst>
          </p:cNvPr>
          <p:cNvPicPr>
            <a:picLocks noChangeAspect="1"/>
          </p:cNvPicPr>
          <p:nvPr/>
        </p:nvPicPr>
        <p:blipFill>
          <a:blip r:embed="rId2">
            <a:alphaModFix amt="50000"/>
          </a:blip>
          <a:srcRect t="10267" b="5464"/>
          <a:stretch/>
        </p:blipFill>
        <p:spPr>
          <a:xfrm>
            <a:off x="20" y="1"/>
            <a:ext cx="12191980" cy="6857999"/>
          </a:xfrm>
          <a:prstGeom prst="rect">
            <a:avLst/>
          </a:prstGeom>
        </p:spPr>
      </p:pic>
      <p:sp>
        <p:nvSpPr>
          <p:cNvPr id="2" name="Title 1">
            <a:extLst>
              <a:ext uri="{FF2B5EF4-FFF2-40B4-BE49-F238E27FC236}">
                <a16:creationId xmlns:a16="http://schemas.microsoft.com/office/drawing/2014/main" id="{17DD4BBA-C132-7B26-54AB-2F3FFC4C3015}"/>
              </a:ext>
            </a:extLst>
          </p:cNvPr>
          <p:cNvSpPr>
            <a:spLocks noGrp="1"/>
          </p:cNvSpPr>
          <p:nvPr>
            <p:ph type="ctrTitle"/>
          </p:nvPr>
        </p:nvSpPr>
        <p:spPr>
          <a:xfrm>
            <a:off x="1524000" y="907023"/>
            <a:ext cx="9144000" cy="2900518"/>
          </a:xfrm>
        </p:spPr>
        <p:txBody>
          <a:bodyPr>
            <a:normAutofit fontScale="90000"/>
          </a:bodyPr>
          <a:lstStyle/>
          <a:p>
            <a:r>
              <a:rPr lang="en-US" dirty="0">
                <a:solidFill>
                  <a:srgbClr val="FFFFFF"/>
                </a:solidFill>
              </a:rPr>
              <a:t>Analyzing which parameter influences the graduate admission using Neural Network</a:t>
            </a:r>
          </a:p>
        </p:txBody>
      </p:sp>
      <p:sp>
        <p:nvSpPr>
          <p:cNvPr id="3" name="Subtitle 2">
            <a:extLst>
              <a:ext uri="{FF2B5EF4-FFF2-40B4-BE49-F238E27FC236}">
                <a16:creationId xmlns:a16="http://schemas.microsoft.com/office/drawing/2014/main" id="{2FA96B6B-7B14-2C17-C80D-E3ECE91C0B33}"/>
              </a:ext>
            </a:extLst>
          </p:cNvPr>
          <p:cNvSpPr>
            <a:spLocks noGrp="1"/>
          </p:cNvSpPr>
          <p:nvPr>
            <p:ph type="subTitle" idx="1"/>
          </p:nvPr>
        </p:nvSpPr>
        <p:spPr>
          <a:xfrm>
            <a:off x="1524000" y="4159404"/>
            <a:ext cx="9144000" cy="1098395"/>
          </a:xfrm>
        </p:spPr>
        <p:txBody>
          <a:bodyPr>
            <a:normAutofit/>
          </a:bodyPr>
          <a:lstStyle/>
          <a:p>
            <a:pPr rtl="0">
              <a:buNone/>
            </a:pPr>
            <a:r>
              <a:rPr lang="en-US" sz="1100" b="1">
                <a:solidFill>
                  <a:srgbClr val="FFFFFF"/>
                </a:solidFill>
              </a:rPr>
              <a:t>Group 09</a:t>
            </a:r>
          </a:p>
          <a:p>
            <a:pPr rtl="0">
              <a:buFont typeface="Arial" panose="020B0604020202020204" pitchFamily="34" charset="0"/>
              <a:buChar char="•"/>
            </a:pPr>
            <a:r>
              <a:rPr lang="en-US" sz="1100">
                <a:solidFill>
                  <a:srgbClr val="FFFFFF"/>
                </a:solidFill>
              </a:rPr>
              <a:t>Alta Santosh Satyasai Harshith (Roll No: 02, Student ID: 02197872)</a:t>
            </a:r>
          </a:p>
          <a:p>
            <a:pPr rtl="0">
              <a:buFont typeface="Arial" panose="020B0604020202020204" pitchFamily="34" charset="0"/>
              <a:buChar char="•"/>
            </a:pPr>
            <a:r>
              <a:rPr lang="en-US" sz="1100">
                <a:solidFill>
                  <a:srgbClr val="FFFFFF"/>
                </a:solidFill>
              </a:rPr>
              <a:t>Maddineni Rishindra Chowdary (Roll No: 19, Student ID: 02179038)</a:t>
            </a:r>
          </a:p>
          <a:p>
            <a:pPr rtl="0">
              <a:buFont typeface="Arial" panose="020B0604020202020204" pitchFamily="34" charset="0"/>
              <a:buChar char="•"/>
            </a:pPr>
            <a:r>
              <a:rPr lang="en-US" sz="1100">
                <a:solidFill>
                  <a:srgbClr val="FFFFFF"/>
                </a:solidFill>
              </a:rPr>
              <a:t>Thatikonda Kinshuk (Roll No: 31, Student ID: 02182480)</a:t>
            </a:r>
          </a:p>
          <a:p>
            <a:endParaRPr lang="en-US" sz="1100">
              <a:solidFill>
                <a:srgbClr val="FFFFFF"/>
              </a:solidFill>
            </a:endParaRPr>
          </a:p>
        </p:txBody>
      </p:sp>
    </p:spTree>
    <p:extLst>
      <p:ext uri="{BB962C8B-B14F-4D97-AF65-F5344CB8AC3E}">
        <p14:creationId xmlns:p14="http://schemas.microsoft.com/office/powerpoint/2010/main" val="191045005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CB567-563E-21A5-1189-2D7527A4C0E4}"/>
              </a:ext>
            </a:extLst>
          </p:cNvPr>
          <p:cNvSpPr>
            <a:spLocks noGrp="1"/>
          </p:cNvSpPr>
          <p:nvPr>
            <p:ph type="title"/>
          </p:nvPr>
        </p:nvSpPr>
        <p:spPr>
          <a:xfrm>
            <a:off x="871442" y="685800"/>
            <a:ext cx="4353116" cy="1474666"/>
          </a:xfrm>
        </p:spPr>
        <p:txBody>
          <a:bodyPr anchor="b">
            <a:normAutofit/>
          </a:bodyPr>
          <a:lstStyle/>
          <a:p>
            <a:pPr algn="ctr"/>
            <a:r>
              <a:rPr lang="en-US" sz="3200" b="1">
                <a:solidFill>
                  <a:srgbClr val="595959"/>
                </a:solidFill>
              </a:rPr>
              <a:t>Model Evaluation</a:t>
            </a:r>
            <a:br>
              <a:rPr lang="en-US" sz="3200" b="1">
                <a:solidFill>
                  <a:srgbClr val="595959"/>
                </a:solidFill>
              </a:rPr>
            </a:br>
            <a:endParaRPr lang="en-US" sz="3200">
              <a:solidFill>
                <a:srgbClr val="595959"/>
              </a:solidFill>
            </a:endParaRPr>
          </a:p>
        </p:txBody>
      </p:sp>
      <p:sp>
        <p:nvSpPr>
          <p:cNvPr id="8" name="Content Placeholder 7">
            <a:extLst>
              <a:ext uri="{FF2B5EF4-FFF2-40B4-BE49-F238E27FC236}">
                <a16:creationId xmlns:a16="http://schemas.microsoft.com/office/drawing/2014/main" id="{0DD7DB6E-EA68-B942-A03C-5FE76B5CD8FB}"/>
              </a:ext>
            </a:extLst>
          </p:cNvPr>
          <p:cNvSpPr>
            <a:spLocks noGrp="1"/>
          </p:cNvSpPr>
          <p:nvPr>
            <p:ph idx="1"/>
          </p:nvPr>
        </p:nvSpPr>
        <p:spPr>
          <a:xfrm>
            <a:off x="871442" y="2447337"/>
            <a:ext cx="4353116" cy="3770434"/>
          </a:xfrm>
        </p:spPr>
        <p:txBody>
          <a:bodyPr anchor="t">
            <a:normAutofit/>
          </a:bodyPr>
          <a:lstStyle/>
          <a:p>
            <a:pPr rtl="0">
              <a:buNone/>
            </a:pPr>
            <a:r>
              <a:rPr lang="en-US" sz="2000" b="1">
                <a:solidFill>
                  <a:srgbClr val="595959"/>
                </a:solidFill>
              </a:rPr>
              <a:t>Results</a:t>
            </a:r>
          </a:p>
          <a:p>
            <a:pPr rtl="0">
              <a:buFont typeface="Arial" panose="020B0604020202020204" pitchFamily="34" charset="0"/>
              <a:buChar char="•"/>
            </a:pPr>
            <a:r>
              <a:rPr lang="en-US" sz="2000" b="1">
                <a:solidFill>
                  <a:srgbClr val="595959"/>
                </a:solidFill>
              </a:rPr>
              <a:t>Accuracy</a:t>
            </a:r>
            <a:r>
              <a:rPr lang="en-US" sz="2000">
                <a:solidFill>
                  <a:srgbClr val="595959"/>
                </a:solidFill>
              </a:rPr>
              <a:t>: ~95% on test set.</a:t>
            </a:r>
          </a:p>
          <a:p>
            <a:pPr rtl="0">
              <a:buFont typeface="Arial" panose="020B0604020202020204" pitchFamily="34" charset="0"/>
              <a:buChar char="•"/>
            </a:pPr>
            <a:r>
              <a:rPr lang="en-US" sz="2000" b="1">
                <a:solidFill>
                  <a:srgbClr val="595959"/>
                </a:solidFill>
              </a:rPr>
              <a:t>Mean Squared Error</a:t>
            </a:r>
            <a:r>
              <a:rPr lang="en-US" sz="2000">
                <a:solidFill>
                  <a:srgbClr val="595959"/>
                </a:solidFill>
              </a:rPr>
              <a:t>: ~0.02, indicating low prediction error.</a:t>
            </a:r>
          </a:p>
          <a:p>
            <a:pPr rtl="0">
              <a:buFont typeface="Arial" panose="020B0604020202020204" pitchFamily="34" charset="0"/>
              <a:buChar char="•"/>
            </a:pPr>
            <a:r>
              <a:rPr lang="en-US" sz="2000" b="1">
                <a:solidFill>
                  <a:srgbClr val="595959"/>
                </a:solidFill>
              </a:rPr>
              <a:t>AUC-ROC</a:t>
            </a:r>
            <a:r>
              <a:rPr lang="en-US" sz="2000">
                <a:solidFill>
                  <a:srgbClr val="595959"/>
                </a:solidFill>
              </a:rPr>
              <a:t>: ~0.90, showing strong discrimination between admitted and non-admitted students</a:t>
            </a:r>
          </a:p>
          <a:p>
            <a:pPr rtl="0">
              <a:buFont typeface="Arial" panose="020B0604020202020204" pitchFamily="34" charset="0"/>
              <a:buChar char="•"/>
            </a:pPr>
            <a:endParaRPr lang="en-US" sz="2000">
              <a:solidFill>
                <a:srgbClr val="595959"/>
              </a:solidFill>
            </a:endParaRPr>
          </a:p>
        </p:txBody>
      </p:sp>
      <p:graphicFrame>
        <p:nvGraphicFramePr>
          <p:cNvPr id="11" name="Table 10">
            <a:extLst>
              <a:ext uri="{FF2B5EF4-FFF2-40B4-BE49-F238E27FC236}">
                <a16:creationId xmlns:a16="http://schemas.microsoft.com/office/drawing/2014/main" id="{E1514859-9D64-0696-FC33-672C2E8113A8}"/>
              </a:ext>
            </a:extLst>
          </p:cNvPr>
          <p:cNvGraphicFramePr>
            <a:graphicFrameLocks noGrp="1"/>
          </p:cNvGraphicFramePr>
          <p:nvPr>
            <p:extLst>
              <p:ext uri="{D42A27DB-BD31-4B8C-83A1-F6EECF244321}">
                <p14:modId xmlns:p14="http://schemas.microsoft.com/office/powerpoint/2010/main" val="1255813890"/>
              </p:ext>
            </p:extLst>
          </p:nvPr>
        </p:nvGraphicFramePr>
        <p:xfrm>
          <a:off x="6781801" y="2667893"/>
          <a:ext cx="4797058" cy="1567786"/>
        </p:xfrm>
        <a:graphic>
          <a:graphicData uri="http://schemas.openxmlformats.org/drawingml/2006/table">
            <a:tbl>
              <a:tblPr firstRow="1" bandRow="1">
                <a:solidFill>
                  <a:srgbClr val="404040"/>
                </a:solidFill>
              </a:tblPr>
              <a:tblGrid>
                <a:gridCol w="900288">
                  <a:extLst>
                    <a:ext uri="{9D8B030D-6E8A-4147-A177-3AD203B41FA5}">
                      <a16:colId xmlns:a16="http://schemas.microsoft.com/office/drawing/2014/main" val="4076114747"/>
                    </a:ext>
                  </a:extLst>
                </a:gridCol>
                <a:gridCol w="1149568">
                  <a:extLst>
                    <a:ext uri="{9D8B030D-6E8A-4147-A177-3AD203B41FA5}">
                      <a16:colId xmlns:a16="http://schemas.microsoft.com/office/drawing/2014/main" val="1942709334"/>
                    </a:ext>
                  </a:extLst>
                </a:gridCol>
                <a:gridCol w="876318">
                  <a:extLst>
                    <a:ext uri="{9D8B030D-6E8A-4147-A177-3AD203B41FA5}">
                      <a16:colId xmlns:a16="http://schemas.microsoft.com/office/drawing/2014/main" val="4163369901"/>
                    </a:ext>
                  </a:extLst>
                </a:gridCol>
                <a:gridCol w="844359">
                  <a:extLst>
                    <a:ext uri="{9D8B030D-6E8A-4147-A177-3AD203B41FA5}">
                      <a16:colId xmlns:a16="http://schemas.microsoft.com/office/drawing/2014/main" val="3867126495"/>
                    </a:ext>
                  </a:extLst>
                </a:gridCol>
                <a:gridCol w="1026525">
                  <a:extLst>
                    <a:ext uri="{9D8B030D-6E8A-4147-A177-3AD203B41FA5}">
                      <a16:colId xmlns:a16="http://schemas.microsoft.com/office/drawing/2014/main" val="355205760"/>
                    </a:ext>
                  </a:extLst>
                </a:gridCol>
              </a:tblGrid>
              <a:tr h="665772">
                <a:tc>
                  <a:txBody>
                    <a:bodyPr/>
                    <a:lstStyle/>
                    <a:p>
                      <a:pPr rtl="0">
                        <a:buNone/>
                      </a:pPr>
                      <a:r>
                        <a:rPr lang="en-US" sz="1600" b="0" cap="none" spc="0">
                          <a:solidFill>
                            <a:schemeClr val="bg1"/>
                          </a:solidFill>
                        </a:rPr>
                        <a:t>Class</a:t>
                      </a:r>
                    </a:p>
                  </a:txBody>
                  <a:tcPr marL="92042" marR="92042" marT="92042" marB="46021" anchor="ctr">
                    <a:lnL w="12700" cmpd="sng">
                      <a:noFill/>
                    </a:lnL>
                    <a:lnR w="12700" cmpd="sng">
                      <a:noFill/>
                    </a:lnR>
                    <a:lnT w="19050" cap="flat" cmpd="sng" algn="ctr">
                      <a:noFill/>
                      <a:prstDash val="solid"/>
                    </a:lnT>
                    <a:lnB w="38100" cmpd="sng">
                      <a:noFill/>
                    </a:lnB>
                    <a:solidFill>
                      <a:schemeClr val="accent2"/>
                    </a:solidFill>
                  </a:tcPr>
                </a:tc>
                <a:tc>
                  <a:txBody>
                    <a:bodyPr/>
                    <a:lstStyle/>
                    <a:p>
                      <a:pPr rtl="0">
                        <a:buNone/>
                      </a:pPr>
                      <a:r>
                        <a:rPr lang="en-US" sz="1600" b="0" cap="none" spc="0">
                          <a:solidFill>
                            <a:schemeClr val="bg1"/>
                          </a:solidFill>
                        </a:rPr>
                        <a:t>Precision</a:t>
                      </a:r>
                    </a:p>
                  </a:txBody>
                  <a:tcPr marL="92042" marR="92042" marT="92042" marB="46021" anchor="ctr">
                    <a:lnL w="12700" cmpd="sng">
                      <a:noFill/>
                    </a:lnL>
                    <a:lnR w="12700" cmpd="sng">
                      <a:noFill/>
                    </a:lnR>
                    <a:lnT w="19050" cap="flat" cmpd="sng" algn="ctr">
                      <a:noFill/>
                      <a:prstDash val="solid"/>
                    </a:lnT>
                    <a:lnB w="38100" cmpd="sng">
                      <a:noFill/>
                    </a:lnB>
                    <a:solidFill>
                      <a:schemeClr val="accent2"/>
                    </a:solidFill>
                  </a:tcPr>
                </a:tc>
                <a:tc>
                  <a:txBody>
                    <a:bodyPr/>
                    <a:lstStyle/>
                    <a:p>
                      <a:pPr rtl="0">
                        <a:buNone/>
                      </a:pPr>
                      <a:r>
                        <a:rPr lang="en-US" sz="1600" b="0" cap="none" spc="0">
                          <a:solidFill>
                            <a:schemeClr val="bg1"/>
                          </a:solidFill>
                        </a:rPr>
                        <a:t>Recall</a:t>
                      </a:r>
                    </a:p>
                  </a:txBody>
                  <a:tcPr marL="92042" marR="92042" marT="92042" marB="46021" anchor="ctr">
                    <a:lnL w="12700" cmpd="sng">
                      <a:noFill/>
                    </a:lnL>
                    <a:lnR w="12700" cmpd="sng">
                      <a:noFill/>
                    </a:lnR>
                    <a:lnT w="19050" cap="flat" cmpd="sng" algn="ctr">
                      <a:noFill/>
                      <a:prstDash val="solid"/>
                    </a:lnT>
                    <a:lnB w="38100" cmpd="sng">
                      <a:noFill/>
                    </a:lnB>
                    <a:solidFill>
                      <a:schemeClr val="accent2"/>
                    </a:solidFill>
                  </a:tcPr>
                </a:tc>
                <a:tc>
                  <a:txBody>
                    <a:bodyPr/>
                    <a:lstStyle/>
                    <a:p>
                      <a:pPr rtl="0">
                        <a:buNone/>
                      </a:pPr>
                      <a:r>
                        <a:rPr lang="en-US" sz="1600" b="0" cap="none" spc="0">
                          <a:solidFill>
                            <a:schemeClr val="bg1"/>
                          </a:solidFill>
                        </a:rPr>
                        <a:t>F1-Score</a:t>
                      </a:r>
                    </a:p>
                  </a:txBody>
                  <a:tcPr marL="92042" marR="92042" marT="92042" marB="46021" anchor="ctr">
                    <a:lnL w="12700" cmpd="sng">
                      <a:noFill/>
                    </a:lnL>
                    <a:lnR w="12700" cmpd="sng">
                      <a:noFill/>
                    </a:lnR>
                    <a:lnT w="19050" cap="flat" cmpd="sng" algn="ctr">
                      <a:noFill/>
                      <a:prstDash val="solid"/>
                    </a:lnT>
                    <a:lnB w="38100" cmpd="sng">
                      <a:noFill/>
                    </a:lnB>
                    <a:solidFill>
                      <a:schemeClr val="accent2"/>
                    </a:solidFill>
                  </a:tcPr>
                </a:tc>
                <a:tc>
                  <a:txBody>
                    <a:bodyPr/>
                    <a:lstStyle/>
                    <a:p>
                      <a:pPr rtl="0">
                        <a:buNone/>
                      </a:pPr>
                      <a:r>
                        <a:rPr lang="en-US" sz="1600" b="0" cap="none" spc="0">
                          <a:solidFill>
                            <a:schemeClr val="bg1"/>
                          </a:solidFill>
                        </a:rPr>
                        <a:t>Support</a:t>
                      </a:r>
                    </a:p>
                  </a:txBody>
                  <a:tcPr marL="92042" marR="92042" marT="92042" marB="46021"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3085754402"/>
                  </a:ext>
                </a:extLst>
              </a:tr>
              <a:tr h="358965">
                <a:tc>
                  <a:txBody>
                    <a:bodyPr/>
                    <a:lstStyle/>
                    <a:p>
                      <a:pPr rtl="0">
                        <a:buNone/>
                      </a:pPr>
                      <a:r>
                        <a:rPr lang="en-US" sz="1200" cap="none" spc="0">
                          <a:solidFill>
                            <a:schemeClr val="bg1"/>
                          </a:solidFill>
                        </a:rPr>
                        <a:t>Admitted</a:t>
                      </a:r>
                    </a:p>
                  </a:txBody>
                  <a:tcPr marL="92042" marR="92042" marT="92042" marB="46021"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buNone/>
                      </a:pPr>
                      <a:r>
                        <a:rPr lang="en-US" sz="1200" cap="none" spc="0">
                          <a:solidFill>
                            <a:schemeClr val="bg1"/>
                          </a:solidFill>
                        </a:rPr>
                        <a:t>0.87</a:t>
                      </a:r>
                    </a:p>
                  </a:txBody>
                  <a:tcPr marL="92042" marR="92042" marT="92042" marB="46021"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buNone/>
                      </a:pPr>
                      <a:r>
                        <a:rPr lang="en-US" sz="1200" cap="none" spc="0">
                          <a:solidFill>
                            <a:schemeClr val="bg1"/>
                          </a:solidFill>
                        </a:rPr>
                        <a:t>0.85</a:t>
                      </a:r>
                    </a:p>
                  </a:txBody>
                  <a:tcPr marL="92042" marR="92042" marT="92042" marB="46021"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buNone/>
                      </a:pPr>
                      <a:r>
                        <a:rPr lang="en-US" sz="1200" cap="none" spc="0">
                          <a:solidFill>
                            <a:schemeClr val="bg1"/>
                          </a:solidFill>
                        </a:rPr>
                        <a:t>0.86</a:t>
                      </a:r>
                    </a:p>
                  </a:txBody>
                  <a:tcPr marL="92042" marR="92042" marT="92042" marB="46021"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a:buNone/>
                      </a:pPr>
                      <a:r>
                        <a:rPr lang="en-US" sz="1200" cap="none" spc="0">
                          <a:solidFill>
                            <a:schemeClr val="bg1"/>
                          </a:solidFill>
                        </a:rPr>
                        <a:t>200</a:t>
                      </a:r>
                    </a:p>
                  </a:txBody>
                  <a:tcPr marL="92042" marR="92042" marT="92042" marB="46021" anchor="ctr">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4269928237"/>
                  </a:ext>
                </a:extLst>
              </a:tr>
              <a:tr h="543049">
                <a:tc>
                  <a:txBody>
                    <a:bodyPr/>
                    <a:lstStyle/>
                    <a:p>
                      <a:pPr rtl="0">
                        <a:buNone/>
                      </a:pPr>
                      <a:r>
                        <a:rPr lang="en-US" sz="1200" cap="none" spc="0">
                          <a:solidFill>
                            <a:schemeClr val="bg1"/>
                          </a:solidFill>
                        </a:rPr>
                        <a:t>Not Admitted</a:t>
                      </a:r>
                    </a:p>
                  </a:txBody>
                  <a:tcPr marL="92042" marR="92042" marT="92042" marB="46021"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buNone/>
                      </a:pPr>
                      <a:r>
                        <a:rPr lang="en-US" sz="1200" cap="none" spc="0">
                          <a:solidFill>
                            <a:schemeClr val="bg1"/>
                          </a:solidFill>
                        </a:rPr>
                        <a:t>0.84</a:t>
                      </a:r>
                    </a:p>
                  </a:txBody>
                  <a:tcPr marL="92042" marR="92042" marT="92042" marB="46021"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buNone/>
                      </a:pPr>
                      <a:r>
                        <a:rPr lang="en-US" sz="1200" cap="none" spc="0">
                          <a:solidFill>
                            <a:schemeClr val="bg1"/>
                          </a:solidFill>
                        </a:rPr>
                        <a:t>0.86</a:t>
                      </a:r>
                    </a:p>
                  </a:txBody>
                  <a:tcPr marL="92042" marR="92042" marT="92042" marB="46021"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buNone/>
                      </a:pPr>
                      <a:r>
                        <a:rPr lang="en-US" sz="1200" cap="none" spc="0">
                          <a:solidFill>
                            <a:schemeClr val="bg1"/>
                          </a:solidFill>
                        </a:rPr>
                        <a:t>0.85</a:t>
                      </a:r>
                    </a:p>
                  </a:txBody>
                  <a:tcPr marL="92042" marR="92042" marT="92042" marB="46021"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a:buNone/>
                      </a:pPr>
                      <a:r>
                        <a:rPr lang="en-US" sz="1200" cap="none" spc="0">
                          <a:solidFill>
                            <a:schemeClr val="bg1"/>
                          </a:solidFill>
                        </a:rPr>
                        <a:t>200</a:t>
                      </a:r>
                    </a:p>
                  </a:txBody>
                  <a:tcPr marL="92042" marR="92042" marT="92042" marB="46021"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791173464"/>
                  </a:ext>
                </a:extLst>
              </a:tr>
            </a:tbl>
          </a:graphicData>
        </a:graphic>
      </p:graphicFrame>
    </p:spTree>
    <p:extLst>
      <p:ext uri="{BB962C8B-B14F-4D97-AF65-F5344CB8AC3E}">
        <p14:creationId xmlns:p14="http://schemas.microsoft.com/office/powerpoint/2010/main" val="1903981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C7A33-81D5-1921-4BC1-ABFEC7D6B9D7}"/>
              </a:ext>
            </a:extLst>
          </p:cNvPr>
          <p:cNvSpPr>
            <a:spLocks noGrp="1"/>
          </p:cNvSpPr>
          <p:nvPr>
            <p:ph type="title"/>
          </p:nvPr>
        </p:nvSpPr>
        <p:spPr>
          <a:xfrm>
            <a:off x="6803409" y="762001"/>
            <a:ext cx="4156512" cy="1708244"/>
          </a:xfrm>
        </p:spPr>
        <p:txBody>
          <a:bodyPr anchor="ctr">
            <a:normAutofit/>
          </a:bodyPr>
          <a:lstStyle/>
          <a:p>
            <a:r>
              <a:rPr lang="en-US" sz="4000" b="1" dirty="0"/>
              <a:t>Observations</a:t>
            </a:r>
            <a:br>
              <a:rPr lang="en-US" sz="4000" b="1" dirty="0"/>
            </a:br>
            <a:endParaRPr lang="en-US" sz="4000" dirty="0"/>
          </a:p>
        </p:txBody>
      </p:sp>
      <p:pic>
        <p:nvPicPr>
          <p:cNvPr id="5" name="Picture 4" descr="Top view of cubes connected with black lines">
            <a:extLst>
              <a:ext uri="{FF2B5EF4-FFF2-40B4-BE49-F238E27FC236}">
                <a16:creationId xmlns:a16="http://schemas.microsoft.com/office/drawing/2014/main" id="{3A8CBF18-CDAB-CB24-19FC-B4BEFCDFEB6E}"/>
              </a:ext>
            </a:extLst>
          </p:cNvPr>
          <p:cNvPicPr>
            <a:picLocks noChangeAspect="1"/>
          </p:cNvPicPr>
          <p:nvPr/>
        </p:nvPicPr>
        <p:blipFill>
          <a:blip r:embed="rId2"/>
          <a:srcRect l="21628" r="11706"/>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0EA0A019-865A-C02C-6175-9823C08521E8}"/>
              </a:ext>
            </a:extLst>
          </p:cNvPr>
          <p:cNvSpPr>
            <a:spLocks noGrp="1"/>
          </p:cNvSpPr>
          <p:nvPr>
            <p:ph idx="1"/>
          </p:nvPr>
        </p:nvSpPr>
        <p:spPr>
          <a:xfrm>
            <a:off x="6677951" y="2062031"/>
            <a:ext cx="4156512" cy="3769835"/>
          </a:xfrm>
        </p:spPr>
        <p:txBody>
          <a:bodyPr anchor="ctr">
            <a:normAutofit/>
          </a:bodyPr>
          <a:lstStyle/>
          <a:p>
            <a:pPr rtl="0">
              <a:buFont typeface="Arial" panose="020B0604020202020204" pitchFamily="34" charset="0"/>
              <a:buChar char="•"/>
            </a:pPr>
            <a:r>
              <a:rPr lang="en-US" sz="2000" b="1" dirty="0"/>
              <a:t>Feature Importance</a:t>
            </a:r>
            <a:r>
              <a:rPr lang="en-US" sz="2000" dirty="0"/>
              <a:t>: GPA and GRE scores are the strongest predictors of admission.</a:t>
            </a:r>
          </a:p>
          <a:p>
            <a:pPr rtl="0">
              <a:buFont typeface="Arial" panose="020B0604020202020204" pitchFamily="34" charset="0"/>
              <a:buChar char="•"/>
            </a:pPr>
            <a:r>
              <a:rPr lang="en-US" sz="2000" b="1" dirty="0"/>
              <a:t>Model Performance</a:t>
            </a:r>
            <a:r>
              <a:rPr lang="en-US" sz="2000" dirty="0"/>
              <a:t>: Neural networks outperform traditional models (e.g., Logistic Regression) due to their ability to capture non-linear relationships.</a:t>
            </a:r>
          </a:p>
          <a:p>
            <a:pPr rtl="0">
              <a:buFont typeface="Arial" panose="020B0604020202020204" pitchFamily="34" charset="0"/>
              <a:buChar char="•"/>
            </a:pPr>
            <a:r>
              <a:rPr lang="en-US" sz="2000" b="1" dirty="0"/>
              <a:t>Challenges</a:t>
            </a:r>
            <a:r>
              <a:rPr lang="en-US" sz="2000" dirty="0"/>
              <a:t>: Overfitting was mitigated using dropout layers and regularization.</a:t>
            </a:r>
          </a:p>
        </p:txBody>
      </p:sp>
    </p:spTree>
    <p:extLst>
      <p:ext uri="{BB962C8B-B14F-4D97-AF65-F5344CB8AC3E}">
        <p14:creationId xmlns:p14="http://schemas.microsoft.com/office/powerpoint/2010/main" val="2594174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1530EC-F8F9-CBF4-FE17-CCE89501FD98}"/>
              </a:ext>
            </a:extLst>
          </p:cNvPr>
          <p:cNvSpPr>
            <a:spLocks noGrp="1"/>
          </p:cNvSpPr>
          <p:nvPr>
            <p:ph type="title"/>
          </p:nvPr>
        </p:nvSpPr>
        <p:spPr>
          <a:xfrm>
            <a:off x="621792" y="1161288"/>
            <a:ext cx="3602736" cy="4526280"/>
          </a:xfrm>
        </p:spPr>
        <p:txBody>
          <a:bodyPr>
            <a:normAutofit/>
          </a:bodyPr>
          <a:lstStyle/>
          <a:p>
            <a:r>
              <a:rPr lang="en-US" sz="4000" b="1"/>
              <a:t>References</a:t>
            </a:r>
            <a:br>
              <a:rPr lang="en-US" sz="4000" b="1"/>
            </a:br>
            <a:endParaRPr lang="en-US" sz="4000"/>
          </a:p>
        </p:txBody>
      </p:sp>
      <p:sp>
        <p:nvSpPr>
          <p:cNvPr id="24" name="Rectangle 2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4" name="Content Placeholder 2">
            <a:extLst>
              <a:ext uri="{FF2B5EF4-FFF2-40B4-BE49-F238E27FC236}">
                <a16:creationId xmlns:a16="http://schemas.microsoft.com/office/drawing/2014/main" id="{0F758F4C-4516-B8F9-B0C9-35D9E9949AA6}"/>
              </a:ext>
            </a:extLst>
          </p:cNvPr>
          <p:cNvGraphicFramePr>
            <a:graphicFrameLocks noGrp="1"/>
          </p:cNvGraphicFramePr>
          <p:nvPr>
            <p:ph idx="1"/>
            <p:extLst>
              <p:ext uri="{D42A27DB-BD31-4B8C-83A1-F6EECF244321}">
                <p14:modId xmlns:p14="http://schemas.microsoft.com/office/powerpoint/2010/main" val="100652739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326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939A1-5A6A-977F-0EE2-BDE8E4A13720}"/>
              </a:ext>
            </a:extLst>
          </p:cNvPr>
          <p:cNvSpPr>
            <a:spLocks noGrp="1"/>
          </p:cNvSpPr>
          <p:nvPr>
            <p:ph type="title"/>
          </p:nvPr>
        </p:nvSpPr>
        <p:spPr>
          <a:xfrm>
            <a:off x="2187363" y="1671569"/>
            <a:ext cx="5801917" cy="2228760"/>
          </a:xfrm>
        </p:spPr>
        <p:txBody>
          <a:bodyPr anchor="b">
            <a:normAutofit/>
          </a:bodyPr>
          <a:lstStyle/>
          <a:p>
            <a:r>
              <a:rPr lang="en-US" sz="4000" b="1"/>
              <a:t>Thank You and Any Questions</a:t>
            </a:r>
            <a:br>
              <a:rPr lang="en-US" sz="4000" b="1"/>
            </a:br>
            <a:endParaRPr lang="en-US" sz="4000"/>
          </a:p>
        </p:txBody>
      </p:sp>
      <p:pic>
        <p:nvPicPr>
          <p:cNvPr id="7" name="Graphic 6" descr="Smiling Face with No Fill">
            <a:extLst>
              <a:ext uri="{FF2B5EF4-FFF2-40B4-BE49-F238E27FC236}">
                <a16:creationId xmlns:a16="http://schemas.microsoft.com/office/drawing/2014/main" id="{A98E8189-BF90-2239-7136-CD15E4AF2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D33F3E14-8890-F486-769F-5556BB754399}"/>
              </a:ext>
            </a:extLst>
          </p:cNvPr>
          <p:cNvSpPr>
            <a:spLocks noGrp="1"/>
          </p:cNvSpPr>
          <p:nvPr>
            <p:ph idx="1"/>
          </p:nvPr>
        </p:nvSpPr>
        <p:spPr>
          <a:xfrm>
            <a:off x="2187364" y="4072044"/>
            <a:ext cx="5801917" cy="2057045"/>
          </a:xfrm>
        </p:spPr>
        <p:txBody>
          <a:bodyPr>
            <a:normAutofit/>
          </a:bodyPr>
          <a:lstStyle/>
          <a:p>
            <a:r>
              <a:rPr lang="en-US" sz="2000"/>
              <a:t>Thank you for your attention. We are happy to answer any questions about our project on Graduate Admission Prediction Using Neural Networks.</a:t>
            </a:r>
          </a:p>
          <a:p>
            <a:endParaRPr lang="en-US" sz="2000"/>
          </a:p>
        </p:txBody>
      </p:sp>
      <p:pic>
        <p:nvPicPr>
          <p:cNvPr id="9" name="Graphic 8" descr="Smiling Face with No Fill">
            <a:extLst>
              <a:ext uri="{FF2B5EF4-FFF2-40B4-BE49-F238E27FC236}">
                <a16:creationId xmlns:a16="http://schemas.microsoft.com/office/drawing/2014/main" id="{353899D2-C0AA-4C59-9F3C-AF0C904851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1332455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A85032F-122D-965A-8D50-CDB7B3992BCC}"/>
              </a:ext>
            </a:extLst>
          </p:cNvPr>
          <p:cNvPicPr>
            <a:picLocks noChangeAspect="1"/>
          </p:cNvPicPr>
          <p:nvPr/>
        </p:nvPicPr>
        <p:blipFill>
          <a:blip r:embed="rId2"/>
          <a:srcRect l="30680" r="19378"/>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BD467B-1834-61E2-8689-A1355BD0D48C}"/>
              </a:ext>
            </a:extLst>
          </p:cNvPr>
          <p:cNvSpPr>
            <a:spLocks noGrp="1"/>
          </p:cNvSpPr>
          <p:nvPr>
            <p:ph type="title"/>
          </p:nvPr>
        </p:nvSpPr>
        <p:spPr>
          <a:xfrm>
            <a:off x="761801" y="328512"/>
            <a:ext cx="4778387" cy="1628970"/>
          </a:xfrm>
        </p:spPr>
        <p:txBody>
          <a:bodyPr anchor="ctr">
            <a:normAutofit/>
          </a:bodyPr>
          <a:lstStyle/>
          <a:p>
            <a:r>
              <a:rPr lang="en-US" sz="4000" b="1"/>
              <a:t>Roles of Team Members</a:t>
            </a:r>
            <a:endParaRPr lang="en-US" sz="4000"/>
          </a:p>
        </p:txBody>
      </p:sp>
      <p:sp>
        <p:nvSpPr>
          <p:cNvPr id="3" name="Content Placeholder 2">
            <a:extLst>
              <a:ext uri="{FF2B5EF4-FFF2-40B4-BE49-F238E27FC236}">
                <a16:creationId xmlns:a16="http://schemas.microsoft.com/office/drawing/2014/main" id="{B7496EAE-0D3F-4368-E2E4-BF95E56132D0}"/>
              </a:ext>
            </a:extLst>
          </p:cNvPr>
          <p:cNvSpPr>
            <a:spLocks noGrp="1"/>
          </p:cNvSpPr>
          <p:nvPr>
            <p:ph idx="1"/>
          </p:nvPr>
        </p:nvSpPr>
        <p:spPr>
          <a:xfrm>
            <a:off x="761801" y="2884929"/>
            <a:ext cx="4659756" cy="3374137"/>
          </a:xfrm>
        </p:spPr>
        <p:txBody>
          <a:bodyPr anchor="ctr">
            <a:normAutofit/>
          </a:bodyPr>
          <a:lstStyle/>
          <a:p>
            <a:r>
              <a:rPr lang="en-US" sz="1700"/>
              <a:t>Alta Santosh Satyasai Harshith-Responsible for data collection, cleaning, and preprocessing to ensure high-quality input for the neural network model.</a:t>
            </a:r>
          </a:p>
          <a:p>
            <a:r>
              <a:rPr lang="en-US" sz="1700"/>
              <a:t>Maddineni Rishindra Chowdary- Develops the feature engineering pipeline and extracts relevant features from the dataset for model training.</a:t>
            </a:r>
          </a:p>
          <a:p>
            <a:r>
              <a:rPr lang="en-US" sz="1700"/>
              <a:t>Thatikonda Kinshuk - Designs and implements the neural network architecture, trains the model, and optimizes its performance.</a:t>
            </a:r>
          </a:p>
          <a:p>
            <a:pPr marL="0" indent="0">
              <a:buNone/>
            </a:pPr>
            <a:endParaRPr lang="en-US" sz="1700"/>
          </a:p>
          <a:p>
            <a:endParaRPr lang="en-US" sz="1700"/>
          </a:p>
          <a:p>
            <a:endParaRPr lang="en-US" sz="1700"/>
          </a:p>
        </p:txBody>
      </p:sp>
    </p:spTree>
    <p:extLst>
      <p:ext uri="{BB962C8B-B14F-4D97-AF65-F5344CB8AC3E}">
        <p14:creationId xmlns:p14="http://schemas.microsoft.com/office/powerpoint/2010/main" val="375908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B498737-FE90-71F6-206F-A8A995A262C5}"/>
              </a:ext>
            </a:extLst>
          </p:cNvPr>
          <p:cNvSpPr>
            <a:spLocks noGrp="1"/>
          </p:cNvSpPr>
          <p:nvPr>
            <p:ph type="title"/>
          </p:nvPr>
        </p:nvSpPr>
        <p:spPr>
          <a:xfrm>
            <a:off x="1188069" y="381935"/>
            <a:ext cx="4008583" cy="5974414"/>
          </a:xfrm>
        </p:spPr>
        <p:txBody>
          <a:bodyPr anchor="ctr">
            <a:normAutofit/>
          </a:bodyPr>
          <a:lstStyle/>
          <a:p>
            <a:r>
              <a:rPr lang="en-US" sz="8000" b="1">
                <a:solidFill>
                  <a:srgbClr val="FFFFFF"/>
                </a:solidFill>
              </a:rPr>
              <a:t>Agenda</a:t>
            </a:r>
            <a:br>
              <a:rPr lang="en-US" sz="8000" b="1">
                <a:solidFill>
                  <a:srgbClr val="FFFFFF"/>
                </a:solidFill>
              </a:rPr>
            </a:br>
            <a:endParaRPr lang="en-US" sz="8000">
              <a:solidFill>
                <a:srgbClr val="FFFFFF"/>
              </a:solidFill>
            </a:endParaRP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F0EDB67D-D8BE-1DED-4680-D7F307B3338A}"/>
              </a:ext>
            </a:extLst>
          </p:cNvPr>
          <p:cNvSpPr>
            <a:spLocks noGrp="1"/>
          </p:cNvSpPr>
          <p:nvPr>
            <p:ph idx="1"/>
          </p:nvPr>
        </p:nvSpPr>
        <p:spPr>
          <a:xfrm>
            <a:off x="6297233" y="518400"/>
            <a:ext cx="4771607" cy="5837949"/>
          </a:xfrm>
        </p:spPr>
        <p:txBody>
          <a:bodyPr anchor="ctr">
            <a:normAutofit/>
          </a:bodyPr>
          <a:lstStyle/>
          <a:p>
            <a:r>
              <a:rPr lang="en-US" sz="2000">
                <a:solidFill>
                  <a:schemeClr val="tx1">
                    <a:alpha val="80000"/>
                  </a:schemeClr>
                </a:solidFill>
              </a:rPr>
              <a:t>The Graduate Admission Prediction dataset aims to facilitate research and practical applications in machine learning by providing a comprehensive set of student profiles with features like academic performance, test scores, and admission outcomes. The dataset supports the development of predictive models to estimate the likelihood of graduate school admission, enabling institutions to streamline their admission processes.</a:t>
            </a:r>
          </a:p>
          <a:p>
            <a:pPr marL="0" indent="0">
              <a:buNone/>
            </a:pPr>
            <a:endParaRPr lang="en-US" sz="200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519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DEE11-48C2-A9E0-2BBD-580084E2BF2C}"/>
              </a:ext>
            </a:extLst>
          </p:cNvPr>
          <p:cNvSpPr>
            <a:spLocks noGrp="1"/>
          </p:cNvSpPr>
          <p:nvPr>
            <p:ph type="title"/>
          </p:nvPr>
        </p:nvSpPr>
        <p:spPr>
          <a:xfrm>
            <a:off x="761803" y="350196"/>
            <a:ext cx="4646904" cy="1624520"/>
          </a:xfrm>
        </p:spPr>
        <p:txBody>
          <a:bodyPr anchor="ctr">
            <a:normAutofit/>
          </a:bodyPr>
          <a:lstStyle/>
          <a:p>
            <a:r>
              <a:rPr lang="en-US" sz="3700" b="1"/>
              <a:t>Why We Chose This Topic</a:t>
            </a:r>
            <a:br>
              <a:rPr lang="en-US" sz="3700" b="1"/>
            </a:br>
            <a:endParaRPr lang="en-US" sz="3700"/>
          </a:p>
        </p:txBody>
      </p:sp>
      <p:sp>
        <p:nvSpPr>
          <p:cNvPr id="3" name="Content Placeholder 2">
            <a:extLst>
              <a:ext uri="{FF2B5EF4-FFF2-40B4-BE49-F238E27FC236}">
                <a16:creationId xmlns:a16="http://schemas.microsoft.com/office/drawing/2014/main" id="{B5DFC9BF-FC1E-03C7-846E-06F4BBA29D27}"/>
              </a:ext>
            </a:extLst>
          </p:cNvPr>
          <p:cNvSpPr>
            <a:spLocks noGrp="1"/>
          </p:cNvSpPr>
          <p:nvPr>
            <p:ph idx="1"/>
          </p:nvPr>
        </p:nvSpPr>
        <p:spPr>
          <a:xfrm>
            <a:off x="761802" y="2743200"/>
            <a:ext cx="4646905" cy="3613149"/>
          </a:xfrm>
        </p:spPr>
        <p:txBody>
          <a:bodyPr anchor="ctr">
            <a:normAutofit/>
          </a:bodyPr>
          <a:lstStyle/>
          <a:p>
            <a:r>
              <a:rPr lang="en-US" sz="1700"/>
              <a:t>We selected Graduate Admission Prediction as our project topic because it addresses a real-world challenge in higher education with significant implications. Predictive models for admissions can:</a:t>
            </a:r>
          </a:p>
          <a:p>
            <a:pPr rtl="0">
              <a:buFont typeface="Arial" panose="020B0604020202020204" pitchFamily="34" charset="0"/>
              <a:buChar char="•"/>
            </a:pPr>
            <a:r>
              <a:rPr lang="en-US" sz="1700"/>
              <a:t>Enhance decision-making by identifying strong candidates.</a:t>
            </a:r>
          </a:p>
          <a:p>
            <a:pPr rtl="0">
              <a:buFont typeface="Arial" panose="020B0604020202020204" pitchFamily="34" charset="0"/>
              <a:buChar char="•"/>
            </a:pPr>
            <a:r>
              <a:rPr lang="en-US" sz="1700"/>
              <a:t>Improve fairness and transparency in the admission process.</a:t>
            </a:r>
          </a:p>
          <a:p>
            <a:pPr rtl="0">
              <a:buFont typeface="Arial" panose="020B0604020202020204" pitchFamily="34" charset="0"/>
              <a:buChar char="•"/>
            </a:pPr>
            <a:r>
              <a:rPr lang="en-US" sz="1700"/>
              <a:t>Combine advanced neural network techniques with impactful applications, making it an exciting area for exploration in machine learning.</a:t>
            </a:r>
          </a:p>
          <a:p>
            <a:endParaRPr lang="en-US" sz="1700"/>
          </a:p>
        </p:txBody>
      </p:sp>
      <p:pic>
        <p:nvPicPr>
          <p:cNvPr id="5" name="Picture 4" descr="Back photo of a graduate with a cap on">
            <a:extLst>
              <a:ext uri="{FF2B5EF4-FFF2-40B4-BE49-F238E27FC236}">
                <a16:creationId xmlns:a16="http://schemas.microsoft.com/office/drawing/2014/main" id="{034D0132-3157-F6A2-88E3-2FCA85D1BDC4}"/>
              </a:ext>
            </a:extLst>
          </p:cNvPr>
          <p:cNvPicPr>
            <a:picLocks noChangeAspect="1"/>
          </p:cNvPicPr>
          <p:nvPr/>
        </p:nvPicPr>
        <p:blipFill>
          <a:blip r:embed="rId2"/>
          <a:srcRect l="11693" r="28906" b="-2"/>
          <a:stretch/>
        </p:blipFill>
        <p:spPr>
          <a:xfrm>
            <a:off x="6096000" y="1"/>
            <a:ext cx="6102825" cy="6858000"/>
          </a:xfrm>
          <a:prstGeom prst="rect">
            <a:avLst/>
          </a:prstGeom>
        </p:spPr>
      </p:pic>
    </p:spTree>
    <p:extLst>
      <p:ext uri="{BB962C8B-B14F-4D97-AF65-F5344CB8AC3E}">
        <p14:creationId xmlns:p14="http://schemas.microsoft.com/office/powerpoint/2010/main" val="4152494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hand holding a pen and shading circles on a sheet">
            <a:extLst>
              <a:ext uri="{FF2B5EF4-FFF2-40B4-BE49-F238E27FC236}">
                <a16:creationId xmlns:a16="http://schemas.microsoft.com/office/drawing/2014/main" id="{D46192E0-B701-F769-B958-23D3F88728A4}"/>
              </a:ext>
            </a:extLst>
          </p:cNvPr>
          <p:cNvPicPr>
            <a:picLocks noChangeAspect="1"/>
          </p:cNvPicPr>
          <p:nvPr/>
        </p:nvPicPr>
        <p:blipFill>
          <a:blip r:embed="rId2"/>
          <a:srcRect l="39259" r="14788"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0329F1-3512-965D-8E60-54E714516D49}"/>
              </a:ext>
            </a:extLst>
          </p:cNvPr>
          <p:cNvSpPr>
            <a:spLocks noGrp="1"/>
          </p:cNvSpPr>
          <p:nvPr>
            <p:ph type="title"/>
          </p:nvPr>
        </p:nvSpPr>
        <p:spPr>
          <a:xfrm>
            <a:off x="6115317" y="405685"/>
            <a:ext cx="5464968" cy="1559301"/>
          </a:xfrm>
        </p:spPr>
        <p:txBody>
          <a:bodyPr>
            <a:normAutofit/>
          </a:bodyPr>
          <a:lstStyle/>
          <a:p>
            <a:r>
              <a:rPr lang="en-US" sz="4000" b="1"/>
              <a:t>Introduction</a:t>
            </a:r>
            <a:br>
              <a:rPr lang="en-US" sz="4000" b="1"/>
            </a:br>
            <a:endParaRPr lang="en-US" sz="4000"/>
          </a:p>
        </p:txBody>
      </p:sp>
      <p:sp>
        <p:nvSpPr>
          <p:cNvPr id="3" name="Content Placeholder 2">
            <a:extLst>
              <a:ext uri="{FF2B5EF4-FFF2-40B4-BE49-F238E27FC236}">
                <a16:creationId xmlns:a16="http://schemas.microsoft.com/office/drawing/2014/main" id="{59F9F560-65C9-439C-C792-032626E77526}"/>
              </a:ext>
            </a:extLst>
          </p:cNvPr>
          <p:cNvSpPr>
            <a:spLocks noGrp="1"/>
          </p:cNvSpPr>
          <p:nvPr>
            <p:ph idx="1"/>
          </p:nvPr>
        </p:nvSpPr>
        <p:spPr>
          <a:xfrm>
            <a:off x="6115317" y="2743200"/>
            <a:ext cx="5247340" cy="3496878"/>
          </a:xfrm>
        </p:spPr>
        <p:txBody>
          <a:bodyPr anchor="ctr">
            <a:normAutofit/>
          </a:bodyPr>
          <a:lstStyle/>
          <a:p>
            <a:pPr rtl="0">
              <a:buNone/>
            </a:pPr>
            <a:r>
              <a:rPr lang="en-US" sz="1600"/>
              <a:t>Graduate Admission Prediction involves using neural networks to predict the probability of a student being admitted to a graduate program based on features such as GRE scores, GPA, statement of purpose strength, and recommendation letters.</a:t>
            </a:r>
          </a:p>
          <a:p>
            <a:pPr rtl="0">
              <a:buNone/>
            </a:pPr>
            <a:r>
              <a:rPr lang="en-US" sz="1600" b="1"/>
              <a:t>Key Objectives:</a:t>
            </a:r>
          </a:p>
          <a:p>
            <a:pPr rtl="0">
              <a:buFont typeface="+mj-lt"/>
              <a:buAutoNum type="arabicPeriod"/>
            </a:pPr>
            <a:r>
              <a:rPr lang="en-US" sz="1600" b="1"/>
              <a:t>Predict Admission Outcomes</a:t>
            </a:r>
            <a:r>
              <a:rPr lang="en-US" sz="1600"/>
              <a:t>: Accurately estimate the likelihood of admission for prospective students.</a:t>
            </a:r>
          </a:p>
          <a:p>
            <a:pPr rtl="0">
              <a:buFont typeface="+mj-lt"/>
              <a:buAutoNum type="arabicPeriod"/>
            </a:pPr>
            <a:r>
              <a:rPr lang="en-US" sz="1600" b="1"/>
              <a:t>Optimize Admission Processes</a:t>
            </a:r>
            <a:r>
              <a:rPr lang="en-US" sz="1600"/>
              <a:t>: Assist institutions in making data-driven admission decisions.</a:t>
            </a:r>
          </a:p>
          <a:p>
            <a:pPr rtl="0">
              <a:buFont typeface="+mj-lt"/>
              <a:buAutoNum type="arabicPeriod"/>
            </a:pPr>
            <a:r>
              <a:rPr lang="en-US" sz="1600" b="1"/>
              <a:t>Understand Feature Importance</a:t>
            </a:r>
            <a:r>
              <a:rPr lang="en-US" sz="1600"/>
              <a:t>: Identify the key factors influencing admission decisions.</a:t>
            </a:r>
          </a:p>
          <a:p>
            <a:endParaRPr lang="en-US" sz="1600"/>
          </a:p>
        </p:txBody>
      </p:sp>
    </p:spTree>
    <p:extLst>
      <p:ext uri="{BB962C8B-B14F-4D97-AF65-F5344CB8AC3E}">
        <p14:creationId xmlns:p14="http://schemas.microsoft.com/office/powerpoint/2010/main" val="151283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CCAEF31-A011-0B0F-E1D6-37751551A260}"/>
              </a:ext>
            </a:extLst>
          </p:cNvPr>
          <p:cNvPicPr>
            <a:picLocks noChangeAspect="1"/>
          </p:cNvPicPr>
          <p:nvPr/>
        </p:nvPicPr>
        <p:blipFill>
          <a:blip r:embed="rId2">
            <a:alphaModFix amt="35000"/>
          </a:blip>
          <a:srcRect t="14948" b="783"/>
          <a:stretch/>
        </p:blipFill>
        <p:spPr>
          <a:xfrm>
            <a:off x="20" y="10"/>
            <a:ext cx="12191980" cy="6857990"/>
          </a:xfrm>
          <a:prstGeom prst="rect">
            <a:avLst/>
          </a:prstGeom>
        </p:spPr>
      </p:pic>
      <p:sp>
        <p:nvSpPr>
          <p:cNvPr id="2" name="Title 1">
            <a:extLst>
              <a:ext uri="{FF2B5EF4-FFF2-40B4-BE49-F238E27FC236}">
                <a16:creationId xmlns:a16="http://schemas.microsoft.com/office/drawing/2014/main" id="{912FCFE4-A9DA-2FB2-42D8-C154358ADDF7}"/>
              </a:ext>
            </a:extLst>
          </p:cNvPr>
          <p:cNvSpPr>
            <a:spLocks noGrp="1"/>
          </p:cNvSpPr>
          <p:nvPr>
            <p:ph type="title"/>
          </p:nvPr>
        </p:nvSpPr>
        <p:spPr>
          <a:xfrm>
            <a:off x="838200" y="365125"/>
            <a:ext cx="10515600" cy="1325563"/>
          </a:xfrm>
        </p:spPr>
        <p:txBody>
          <a:bodyPr>
            <a:normAutofit/>
          </a:bodyPr>
          <a:lstStyle/>
          <a:p>
            <a:r>
              <a:rPr lang="en-US" b="1">
                <a:solidFill>
                  <a:srgbClr val="FFFFFF"/>
                </a:solidFill>
              </a:rPr>
              <a:t>Dataset Overview and Preprocessing</a:t>
            </a:r>
            <a:endParaRPr lang="en-US">
              <a:solidFill>
                <a:srgbClr val="FFFFFF"/>
              </a:solidFill>
            </a:endParaRPr>
          </a:p>
        </p:txBody>
      </p:sp>
      <p:graphicFrame>
        <p:nvGraphicFramePr>
          <p:cNvPr id="5" name="Content Placeholder 2">
            <a:extLst>
              <a:ext uri="{FF2B5EF4-FFF2-40B4-BE49-F238E27FC236}">
                <a16:creationId xmlns:a16="http://schemas.microsoft.com/office/drawing/2014/main" id="{450D597E-0640-54EC-D345-7733F0935B4E}"/>
              </a:ext>
            </a:extLst>
          </p:cNvPr>
          <p:cNvGraphicFramePr>
            <a:graphicFrameLocks noGrp="1"/>
          </p:cNvGraphicFramePr>
          <p:nvPr>
            <p:ph idx="1"/>
            <p:extLst>
              <p:ext uri="{D42A27DB-BD31-4B8C-83A1-F6EECF244321}">
                <p14:modId xmlns:p14="http://schemas.microsoft.com/office/powerpoint/2010/main" val="38465964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200278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ABE9EC1-A457-32B6-2038-5A2F3B87E5AE}"/>
              </a:ext>
            </a:extLst>
          </p:cNvPr>
          <p:cNvPicPr>
            <a:picLocks noChangeAspect="1"/>
          </p:cNvPicPr>
          <p:nvPr/>
        </p:nvPicPr>
        <p:blipFill>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FAC4A0-570B-84C2-98DA-3B5948CECC0C}"/>
              </a:ext>
            </a:extLst>
          </p:cNvPr>
          <p:cNvSpPr>
            <a:spLocks noGrp="1"/>
          </p:cNvSpPr>
          <p:nvPr>
            <p:ph type="title"/>
          </p:nvPr>
        </p:nvSpPr>
        <p:spPr>
          <a:xfrm>
            <a:off x="838200" y="365125"/>
            <a:ext cx="10515600" cy="1325563"/>
          </a:xfrm>
        </p:spPr>
        <p:txBody>
          <a:bodyPr>
            <a:normAutofit/>
          </a:bodyPr>
          <a:lstStyle/>
          <a:p>
            <a:r>
              <a:rPr lang="en-US" b="1" dirty="0"/>
              <a:t>Machine Learning Pipeline</a:t>
            </a:r>
            <a:br>
              <a:rPr lang="en-US" b="1" dirty="0"/>
            </a:br>
            <a:endParaRPr lang="en-US" dirty="0"/>
          </a:p>
        </p:txBody>
      </p:sp>
      <p:graphicFrame>
        <p:nvGraphicFramePr>
          <p:cNvPr id="5" name="Content Placeholder 2">
            <a:extLst>
              <a:ext uri="{FF2B5EF4-FFF2-40B4-BE49-F238E27FC236}">
                <a16:creationId xmlns:a16="http://schemas.microsoft.com/office/drawing/2014/main" id="{58C119C0-8585-08F4-3FEE-BC29A059FFFB}"/>
              </a:ext>
            </a:extLst>
          </p:cNvPr>
          <p:cNvGraphicFramePr>
            <a:graphicFrameLocks noGrp="1"/>
          </p:cNvGraphicFramePr>
          <p:nvPr>
            <p:ph idx="1"/>
            <p:extLst>
              <p:ext uri="{D42A27DB-BD31-4B8C-83A1-F6EECF244321}">
                <p14:modId xmlns:p14="http://schemas.microsoft.com/office/powerpoint/2010/main" val="10630954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3834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12A2C8-3F70-690F-380F-934E5C81F296}"/>
              </a:ext>
            </a:extLst>
          </p:cNvPr>
          <p:cNvPicPr>
            <a:picLocks noChangeAspect="1"/>
          </p:cNvPicPr>
          <p:nvPr/>
        </p:nvPicPr>
        <p:blipFill>
          <a:blip r:embed="rId2"/>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9C5DDD-1C79-FFF9-9E8E-0B70191D0D74}"/>
              </a:ext>
            </a:extLst>
          </p:cNvPr>
          <p:cNvSpPr>
            <a:spLocks noGrp="1"/>
          </p:cNvSpPr>
          <p:nvPr>
            <p:ph type="title"/>
          </p:nvPr>
        </p:nvSpPr>
        <p:spPr>
          <a:xfrm>
            <a:off x="838200" y="365125"/>
            <a:ext cx="10515600" cy="1325563"/>
          </a:xfrm>
        </p:spPr>
        <p:txBody>
          <a:bodyPr>
            <a:normAutofit/>
          </a:bodyPr>
          <a:lstStyle/>
          <a:p>
            <a:r>
              <a:rPr lang="en-US" b="1" dirty="0"/>
              <a:t>Libraries</a:t>
            </a:r>
            <a:br>
              <a:rPr lang="en-US" b="1" dirty="0"/>
            </a:br>
            <a:endParaRPr lang="en-US" dirty="0"/>
          </a:p>
        </p:txBody>
      </p:sp>
      <p:graphicFrame>
        <p:nvGraphicFramePr>
          <p:cNvPr id="5" name="Content Placeholder 2">
            <a:extLst>
              <a:ext uri="{FF2B5EF4-FFF2-40B4-BE49-F238E27FC236}">
                <a16:creationId xmlns:a16="http://schemas.microsoft.com/office/drawing/2014/main" id="{C82A05B5-BD87-FA7C-66BF-7D6F9A15148C}"/>
              </a:ext>
            </a:extLst>
          </p:cNvPr>
          <p:cNvGraphicFramePr>
            <a:graphicFrameLocks noGrp="1"/>
          </p:cNvGraphicFramePr>
          <p:nvPr>
            <p:ph idx="1"/>
            <p:extLst>
              <p:ext uri="{D42A27DB-BD31-4B8C-83A1-F6EECF244321}">
                <p14:modId xmlns:p14="http://schemas.microsoft.com/office/powerpoint/2010/main" val="5087882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751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40C5-7D99-79C4-2493-568051EA0E78}"/>
              </a:ext>
            </a:extLst>
          </p:cNvPr>
          <p:cNvSpPr>
            <a:spLocks noGrp="1"/>
          </p:cNvSpPr>
          <p:nvPr>
            <p:ph type="title"/>
          </p:nvPr>
        </p:nvSpPr>
        <p:spPr/>
        <p:txBody>
          <a:bodyPr/>
          <a:lstStyle/>
          <a:p>
            <a:r>
              <a:rPr lang="en-US" b="1" dirty="0"/>
              <a:t>Neural Network Model</a:t>
            </a:r>
            <a:br>
              <a:rPr lang="en-US" b="1" dirty="0"/>
            </a:br>
            <a:endParaRPr lang="en-US" dirty="0"/>
          </a:p>
        </p:txBody>
      </p:sp>
      <p:graphicFrame>
        <p:nvGraphicFramePr>
          <p:cNvPr id="5" name="Content Placeholder 2">
            <a:extLst>
              <a:ext uri="{FF2B5EF4-FFF2-40B4-BE49-F238E27FC236}">
                <a16:creationId xmlns:a16="http://schemas.microsoft.com/office/drawing/2014/main" id="{4288CFD4-59DC-160C-0B97-B963B90A257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4789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545</TotalTime>
  <Words>907</Words>
  <Application>Microsoft Macintosh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Calibri</vt:lpstr>
      <vt:lpstr>Office Theme</vt:lpstr>
      <vt:lpstr>Analyzing which parameter influences the graduate admission using Neural Network</vt:lpstr>
      <vt:lpstr>Roles of Team Members</vt:lpstr>
      <vt:lpstr>Agenda </vt:lpstr>
      <vt:lpstr>Why We Chose This Topic </vt:lpstr>
      <vt:lpstr>Introduction </vt:lpstr>
      <vt:lpstr>Dataset Overview and Preprocessing</vt:lpstr>
      <vt:lpstr>Machine Learning Pipeline </vt:lpstr>
      <vt:lpstr>Libraries </vt:lpstr>
      <vt:lpstr>Neural Network Model </vt:lpstr>
      <vt:lpstr>Model Evaluation </vt:lpstr>
      <vt:lpstr>Observations </vt:lpstr>
      <vt:lpstr>References </vt:lpstr>
      <vt:lpstr>Thank You and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Kinshuk Thatikonda</dc:creator>
  <cp:lastModifiedBy>Kinshuk Thatikonda</cp:lastModifiedBy>
  <cp:revision>3</cp:revision>
  <dcterms:created xsi:type="dcterms:W3CDTF">2025-04-19T16:46:53Z</dcterms:created>
  <dcterms:modified xsi:type="dcterms:W3CDTF">2025-04-20T01:51:59Z</dcterms:modified>
</cp:coreProperties>
</file>