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1AB48-A4F3-42E8-9102-F69307D5A85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CFC5-634D-4714-9ECC-6277FEAC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6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CFC5-634D-4714-9ECC-6277FEAC8CA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7D0E8F-B39F-468F-A353-AA8A891BBFB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CB5341-7E1B-47E5-AA43-46CA4201F83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WANDERING IN THE WOODS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280831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68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88" y="87828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(CONTINUED…)</a:t>
            </a:r>
            <a:endParaRPr lang="en-IN" sz="3200" dirty="0"/>
          </a:p>
        </p:txBody>
      </p:sp>
      <p:pic>
        <p:nvPicPr>
          <p:cNvPr id="5" name="Picture 2" descr="https://lh6.googleusercontent.com/PSwpai7Yd-k1NNpBx2PW-b550ftf4kZXyxElKyP4Ps3dSK4xymTsJ8f2DInIrEFdHXD-doNgrrxrkL6KUQotgAftZ8cOazDAeIcwI6ejiqY2g3sZeDaG03QTYmgSW1sBqGdZxo5fIqouj_o8XbPaT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09950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4.googleusercontent.com/TEDy5xGKyPMdc0zx0gvFY9a5uXc9VjXMyfLS6dz8MvC_v1y7e_gDN2eKEZX1hhAtxrNp4l5EiYbCyrxeR-mRaSH-gjytCRAWL4p41jlJPwPaaQmMgaTUpTz_Br5WDn_XgeopFM-nPLBNhiENqXRo-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9144000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(CONTINUED…)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https://lh5.googleusercontent.com/4rj5j36YXSwifEPqwW6e4tj9tKZUXxuJH09Ki4FZrgpY4VEedRAwUSX17qy4Zw-TFZRff0iFlESvlieH-ZZy5ivPoyEApVmcsbD4h2bNxqasavdecLMkzJneSVQo7U-q47eAyS-1gZAEq6P-znSv7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6" y="1052736"/>
            <a:ext cx="868299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6.googleusercontent.com/n5H8meiiWxtKRIcyL-13U8Xl-ftdYMmAcK8IIE19a7Q2psfG9ZSYE2DK5M8OL1C9s_1lOMulLcRfLAodwneesTJaQ1McZga6848JQ-1NtBABOf0d03Es3ASWwt12oSkE6muUX5uH7mRc9RyvswnxwS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9" y="4149080"/>
            <a:ext cx="8654192" cy="27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(CONTINUED…)</a:t>
            </a:r>
            <a:endParaRPr lang="en-IN" sz="3200" dirty="0"/>
          </a:p>
        </p:txBody>
      </p:sp>
      <p:pic>
        <p:nvPicPr>
          <p:cNvPr id="5124" name="Picture 4" descr="https://lh4.googleusercontent.com/AOlVh9vuLaMEGAObqKsfn_qrdfI1oyQQeXiojXMotzSJx8swxyLqIxvIyPgAu-XECAtzdonLFe51epB0MrE2luLpsuL0cjVzOKVgzTV4Krx0v78r6QmnsXZwbFxUuWrS_eeQ9PlDz3j83NcKCDU7M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35292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0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EXECUTION</a:t>
            </a:r>
            <a:endParaRPr lang="en-IN" sz="3200" dirty="0"/>
          </a:p>
        </p:txBody>
      </p:sp>
      <p:pic>
        <p:nvPicPr>
          <p:cNvPr id="6148" name="Picture 4" descr="https://lh4.googleusercontent.com/bIRY244Wop0mZccNF8E1ZdHzokFzPqfwf7dwJLiabL2HCAeSP0gRnlfhGDyBQq7ChqJSziwN_BHqFwgObHcl_ABL8pbHaYTVDx3GoLzXCzFSAeYDahlr9TIGnATOOPukvH3ew9yak-Wdgpup9T9Z7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784976" cy="2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FfX_BtueQKO041DvTImo7-4yZy8x7Y1hFKxlclIua2T7wX9meiT_MToXeXnYRF87oHy36Gf_3PcYasoOcnA7g4KBb-vJhJJRh302TA6ZOLEKC7Mp5S1flEXGiXNnZlZei4BIFHaNnt4_dhhyIyu2n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6920"/>
            <a:ext cx="8784976" cy="19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8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interface reflects the following options: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Begins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players has been  selected and previous scores have been seen in Score section.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ends up when 3 players meets at same square. </a:t>
            </a:r>
          </a:p>
          <a:p>
            <a:pPr marL="457200" lvl="1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RESULT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1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415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OF GAME PLAY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lh3.googleusercontent.com/aPBTHo50FsQSReyCpRCVCJHb7EU8iYyvCf3qos5eb3z2s1qRwIdPtXoyOx5XwE2dhm1OxDUp5d8GrYhG7Mol-N-oBbXyg0DPmXGwOegbzh1HXQUYgzAdl3J-vv4BwKe2Ba37bneheB1aKR5EsvM1r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90598"/>
            <a:ext cx="4481534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9eUB6nYykAlBUQKYu85Kx6lTftYm2Uju1PQbrEuUqp5DxVk4m27pt0xiA-C3JtiEZlCvlhA-CG8f_7UYFP5A68axVsnRxB8XB1E4kVJrDzPLJ3U8rOSSqF6vMY7WdVFHzLYNexwLupnJIkIceCl9a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46" y="1009463"/>
            <a:ext cx="4365868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3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OF GAME PLAY (CONTINUED…)</a:t>
            </a:r>
            <a:endParaRPr lang="en-IN" sz="3200" dirty="0"/>
          </a:p>
        </p:txBody>
      </p:sp>
      <p:pic>
        <p:nvPicPr>
          <p:cNvPr id="11266" name="Picture 2" descr="https://lh6.googleusercontent.com/ODX1qu94UpGsrwfePHLYuTWVyRtaH5u7a8KCx2Zv84SYWOD626LX4Tn5DxXzCgne6vaMZf_zRs9PEp9SJO5iifcG-hmfAzW_1EycHGUuxtWjApHwV0b-XxGcAjAdxpiFSzxiZ7KfVhHQ4dltF3P-fj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" y="1340768"/>
            <a:ext cx="3270379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3.googleusercontent.com/2uDRYlpYrsgRSta5rAz94K7ActzaNx4v8EGMrRhKYeFxBQ_TUFYenfE3G5uystteyRN3y_XJF8wmsd82BUiqr1gxL83Ad9t-EoAWMScfC2Vktq8SauDmDd2si_po3j0nPfV7SF35Vr6rQYtODDbkSk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8"/>
            <a:ext cx="2808312" cy="55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lh6.googleusercontent.com/0N946WAP0ljb5T1X3QjbOdHMeFPNomR-afG9JCPt6QVlEy8YozsyiH48_c6nUxpA_JUnTOcX45KP87WLcTfbnWqr0j3N7d3gpA7f8d0_VFLnlDtXk-DKrxIYfObathaA3H2LAKQErFQm-X_wKg-97W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8"/>
            <a:ext cx="2816425" cy="54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6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shed lights on extent of application of software engineering that leads to a productive application.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“Wandering-in-the-Woods” have successfully developed in the form of game application.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highlighted the need of computation thinking process among K-8 students.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improve the calculative skills among the students.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of developing computer simulation will also change in positive context.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2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project is to provide a game application to students of different level.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looking for the digital platform that can be used by students and it improve their mathematical skills.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phases of project has been decided and it corresponds to K-2 students, grade 3-5 student and grade 6-8 students.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6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application is built on the theme called “lost in the woods”.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will get lost in the woods presented in a rectangular grid.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dense woods and a player of one cell cannot hear the other player sound resides in another cell.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 OF GAME APPLICATION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506916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easy level of Game that is build for Grade K-2 students.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motive of this level of game is basically entertain the students.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will choose the Difficulty Level-1 where number of columns and rows will be less.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APPLICATION-LEVEL 1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s://lh6.googleusercontent.com/NTJK6pYGwKxy_DzwSRWbKUVRUpJmU2-M0zgTJCP80xAIBTiwMCdmHynCqiZ2K7_fnRqfBl6VHms4W19u8LWEbm6OQnAW_sbqVRB53iwPUBbv16P1x5Y0HHrqaKOOf-5RXooik8IXtSsNGLsPNaZl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93249"/>
            <a:ext cx="4310336" cy="48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1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6041"/>
            <a:ext cx="4186808" cy="525131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level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 which is presented for Grade 3-5.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will choose the difficulty Level-2 for gaining more number of cells in comparison to Level-1.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face a bit of more complexity in comparison to basic one.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APPLICATION-LEVEL 2</a:t>
            </a:r>
            <a:endParaRPr lang="en-IN" sz="3200" dirty="0"/>
          </a:p>
        </p:txBody>
      </p:sp>
      <p:pic>
        <p:nvPicPr>
          <p:cNvPr id="8194" name="Picture 2" descr="https://lh5.googleusercontent.com/MgjJ7NWwN8tQwVpnKVKnuIEdUcp1XZXRiJOseJQ5JuV_BP1Y8mzP_RK2mYH-4Uik4U6OSNMit9kwdo0qmns7mCkCYXpOJQpI5icMPPMj2EJgE5nngXyvDISOr7C1lvIhZJ3lN7pmdUj4gF20RxiT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1340768"/>
            <a:ext cx="4320480" cy="50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4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853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difficult level of game which will be played by students of Grade 6-8.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level of game has been increased by increasing the number of rectangular grids.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APPLICATION-LEVEL 3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ttps://lh3.googleusercontent.com/XatZnzpxB82M2ksiYTf92SlgB-w3mgud4jY6NK6RXVrZQAx9XRrXNVd-kwfIw_mWRyDzdJ186NJ48at5WRAHJCTVKqF2nIkG18gdte3avme8ZTodwbeEKZcbhL4_BZ83jtZKQJ7T3A_aNQGR7yd1z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894719" cy="492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2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LEVEL 1, LEVEL 2 &amp; LEVEL 3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4.googleusercontent.com/hQBw6r9BkP0eDel7yLK8XKp47ZVRiMW7d1fHTmFBxYJtP9S25aNN8uj7O0iyfbONSmolPYLRP3mkEAMZOXn1q6oqzSynYJ-oCAz1uywuw8AeOcvJ7rCsJBgTWSt0N5uIqJZz8jC9YrhnMYpiz64uC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5" y="1124744"/>
            <a:ext cx="867057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GoScmJDjC1UAPkRvgKgpXwwixW5uJbdalnoWfLg3OEgWJUGZHCRqHbDMrJXkbb14r6egUoR6cRDhKz-a5eLsskkJ_w_QiYoA44to3nNLe6yiokt6IfXKJvnDBfW6Gw3YC1uMAKrmQb2ht5WiHA3hy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6" y="3717032"/>
            <a:ext cx="867057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3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55984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(CONTINUED…)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lh5.googleusercontent.com/-r21Gs5DNTyM8454c5ce-_IDcwwLG7tnblivvG9bMZ65HzEOBvW2OC4Y0O8-IxpDZxudADFg6ICmeFbE96Lcbi8vr1P1g8Pxbl-d7yK_cB3YYcEt-NYlV-3IIOMZ6-gMdClfRpOnbPHpdkiLgf9SMs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42493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4.googleusercontent.com/uAvEshENNaLjQLHiB4xJQ01xqhVrgLhJKDYtU_oidefzMWsPUd6VAu1eZ8P4yJ2xU2JfU6kKE_9GW6K6ZPNJ7uMQYI8tyhFlOPmnA7MMTCSyDOI3QULr944RhQbifGRvYUsgeDy26HEm0cDj8KgX0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8424936" cy="29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98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408</Words>
  <Application>Microsoft Office PowerPoint</Application>
  <PresentationFormat>On-screen Show (4:3)</PresentationFormat>
  <Paragraphs>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WANDERING IN THE WOODS</vt:lpstr>
      <vt:lpstr>INTRODUCTION</vt:lpstr>
      <vt:lpstr>PROJECT OVERVIEW</vt:lpstr>
      <vt:lpstr>THEME OF GAME APPLICATION</vt:lpstr>
      <vt:lpstr>GAME APPLICATION-LEVEL 1</vt:lpstr>
      <vt:lpstr>GAME APPLICATION-LEVEL 2</vt:lpstr>
      <vt:lpstr>GAME APPLICATION-LEVEL 3</vt:lpstr>
      <vt:lpstr>CODE FOR LEVEL 1, LEVEL 2 &amp; LEVEL 3</vt:lpstr>
      <vt:lpstr>CODE (CONTINUED…)</vt:lpstr>
      <vt:lpstr>CODE (CONTINUED…)</vt:lpstr>
      <vt:lpstr>CODE (CONTINUED…)</vt:lpstr>
      <vt:lpstr>CODE (CONTINUED…)</vt:lpstr>
      <vt:lpstr>CODE EXECUTION</vt:lpstr>
      <vt:lpstr>EVALUATION OF RESULT</vt:lpstr>
      <vt:lpstr>IMAGES OF GAME PLAY</vt:lpstr>
      <vt:lpstr>IMAGES OF GAME PLAY (CONTINUED…)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WANDERING IN THE WOODS</dc:title>
  <dc:creator>ucentricpc@outlook.com</dc:creator>
  <cp:lastModifiedBy>Welcome</cp:lastModifiedBy>
  <cp:revision>24</cp:revision>
  <dcterms:created xsi:type="dcterms:W3CDTF">2023-10-18T06:48:18Z</dcterms:created>
  <dcterms:modified xsi:type="dcterms:W3CDTF">2023-10-18T14:49:01Z</dcterms:modified>
</cp:coreProperties>
</file>