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ZA" b="0" i="0" dirty="0">
                <a:solidFill>
                  <a:srgbClr val="1F1F1F"/>
                </a:solidFill>
                <a:effectLst/>
                <a:latin typeface="OpenSans-Light"/>
              </a:rPr>
              <a:t>Capstone Project </a:t>
            </a:r>
            <a:r>
              <a:rPr lang="en-ZA" b="0" i="0" dirty="0">
                <a:solidFill>
                  <a:srgbClr val="1F1F1F"/>
                </a:solidFill>
                <a:effectLst/>
                <a:latin typeface="OpenSans"/>
              </a:rPr>
              <a:t>Presentation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56965"/>
            <a:ext cx="6269347" cy="1021498"/>
          </a:xfrm>
        </p:spPr>
        <p:txBody>
          <a:bodyPr>
            <a:normAutofit/>
          </a:bodyPr>
          <a:lstStyle/>
          <a:p>
            <a:r>
              <a:rPr lang="en-ZA" b="0" i="0" dirty="0">
                <a:solidFill>
                  <a:srgbClr val="1F1F1F"/>
                </a:solidFill>
                <a:effectLst/>
                <a:latin typeface="OpenSans-Light"/>
              </a:rPr>
              <a:t>Battle of </a:t>
            </a:r>
            <a:r>
              <a:rPr lang="en-ZA" b="0" i="0" dirty="0" err="1">
                <a:solidFill>
                  <a:srgbClr val="1F1F1F"/>
                </a:solidFill>
                <a:effectLst/>
                <a:latin typeface="OpenSans-Light"/>
              </a:rPr>
              <a:t>Neighborhoods</a:t>
            </a:r>
            <a:r>
              <a:rPr lang="en-ZA" b="0" i="0" dirty="0">
                <a:solidFill>
                  <a:srgbClr val="1F1F1F"/>
                </a:solidFill>
                <a:effectLst/>
                <a:latin typeface="OpenSans-Light"/>
              </a:rPr>
              <a:t> (Week 2)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719-3C84-447D-A4A2-C733E8B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3100" b="1" i="0" dirty="0">
                <a:effectLst/>
                <a:latin typeface="-apple-system"/>
              </a:rPr>
              <a:t>Created a new </a:t>
            </a:r>
            <a:r>
              <a:rPr lang="en-ZA" sz="3100" b="1" i="0" dirty="0" err="1">
                <a:effectLst/>
                <a:latin typeface="-apple-system"/>
              </a:rPr>
              <a:t>dataframe</a:t>
            </a:r>
            <a:r>
              <a:rPr lang="en-ZA" sz="3100" b="1" i="0" dirty="0">
                <a:effectLst/>
                <a:latin typeface="-apple-system"/>
              </a:rPr>
              <a:t> containing the only relevant I formation we needed like </a:t>
            </a:r>
            <a:r>
              <a:rPr lang="en-ZA" sz="3100" b="1" i="0" dirty="0" err="1">
                <a:effectLst/>
                <a:latin typeface="-apple-system"/>
              </a:rPr>
              <a:t>Borough,category</a:t>
            </a:r>
            <a:r>
              <a:rPr lang="en-ZA" sz="3100" b="1" i="0" dirty="0">
                <a:effectLst/>
                <a:latin typeface="-apple-system"/>
              </a:rPr>
              <a:t> longitude and latitude of venue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6E96B-21F7-42D0-A6DE-ABF69DFB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2103120"/>
            <a:ext cx="9098280" cy="3428999"/>
          </a:xfrm>
        </p:spPr>
      </p:pic>
    </p:spTree>
    <p:extLst>
      <p:ext uri="{BB962C8B-B14F-4D97-AF65-F5344CB8AC3E}">
        <p14:creationId xmlns:p14="http://schemas.microsoft.com/office/powerpoint/2010/main" val="265625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9022-95E9-488D-AE84-7B286784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ZA" sz="4000" b="1" i="0" dirty="0">
                <a:effectLst/>
                <a:latin typeface="inherit"/>
              </a:rPr>
              <a:t>Found out there is 155 unique places in New York City</a:t>
            </a:r>
            <a:br>
              <a:rPr lang="en-ZA" sz="4000" b="1" i="0" dirty="0">
                <a:effectLst/>
                <a:latin typeface="inherit"/>
              </a:rPr>
            </a:br>
            <a:br>
              <a:rPr lang="en-ZA" b="0" i="0" dirty="0">
                <a:solidFill>
                  <a:srgbClr val="161616"/>
                </a:solidFill>
                <a:effectLst/>
                <a:latin typeface="IBM Plex Sans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7965B-A7C3-4525-AD8E-28981FC6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2" y="2687717"/>
            <a:ext cx="10819715" cy="979646"/>
          </a:xfrm>
        </p:spPr>
      </p:pic>
    </p:spTree>
    <p:extLst>
      <p:ext uri="{BB962C8B-B14F-4D97-AF65-F5344CB8AC3E}">
        <p14:creationId xmlns:p14="http://schemas.microsoft.com/office/powerpoint/2010/main" val="203979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965-86E1-47E4-930A-47885ADA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4000" b="1" i="0" dirty="0">
                <a:effectLst/>
                <a:latin typeface="-apple-system"/>
              </a:rPr>
              <a:t>Created a new data frame for the Bronx To determine how many unique places does the Bronx have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992F6-6784-4AAA-8C40-6CFABE4AD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48840"/>
            <a:ext cx="8206740" cy="3520440"/>
          </a:xfrm>
        </p:spPr>
      </p:pic>
    </p:spTree>
    <p:extLst>
      <p:ext uri="{BB962C8B-B14F-4D97-AF65-F5344CB8AC3E}">
        <p14:creationId xmlns:p14="http://schemas.microsoft.com/office/powerpoint/2010/main" val="26382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7E7B-DAF7-4EA0-8EFF-19EF64F6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3600" b="1" i="0" dirty="0">
                <a:effectLst/>
                <a:latin typeface="-apple-system"/>
              </a:rPr>
              <a:t>Created a new data frame for the Staten Island To determine how many unique places does the Staten Island have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6D38C-F1E6-4F76-9C37-7EA07E53B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263140"/>
            <a:ext cx="9441180" cy="3383280"/>
          </a:xfrm>
        </p:spPr>
      </p:pic>
    </p:spTree>
    <p:extLst>
      <p:ext uri="{BB962C8B-B14F-4D97-AF65-F5344CB8AC3E}">
        <p14:creationId xmlns:p14="http://schemas.microsoft.com/office/powerpoint/2010/main" val="125459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9217-D349-4A26-B195-9475BB2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3600" b="1" i="0" dirty="0">
                <a:effectLst/>
                <a:latin typeface="-apple-system"/>
              </a:rPr>
              <a:t>Created a new data frame for the Brooklyn To determine how many unique places does the Brooklyn have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6E1D1-4A35-423F-919B-4FCD3CA4A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2194560"/>
            <a:ext cx="7978140" cy="3131820"/>
          </a:xfrm>
        </p:spPr>
      </p:pic>
    </p:spTree>
    <p:extLst>
      <p:ext uri="{BB962C8B-B14F-4D97-AF65-F5344CB8AC3E}">
        <p14:creationId xmlns:p14="http://schemas.microsoft.com/office/powerpoint/2010/main" val="3121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BCCE-43B2-42A0-AC42-49A57255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3600" b="1" i="0" dirty="0">
                <a:effectLst/>
                <a:latin typeface="-apple-system"/>
              </a:rPr>
              <a:t>Created a new data frame for the Manhattan To determine how many unique places does the Manhattan have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29CC0-AD78-4FE7-A1E0-8AE2D8E0F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2171700"/>
            <a:ext cx="7932420" cy="3451860"/>
          </a:xfrm>
        </p:spPr>
      </p:pic>
    </p:spTree>
    <p:extLst>
      <p:ext uri="{BB962C8B-B14F-4D97-AF65-F5344CB8AC3E}">
        <p14:creationId xmlns:p14="http://schemas.microsoft.com/office/powerpoint/2010/main" val="299364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C21D-FEB9-4CC8-9112-85C4ECFA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3600" b="1" i="0" dirty="0">
                <a:effectLst/>
                <a:latin typeface="-apple-system"/>
              </a:rPr>
              <a:t>Created a new data frame for the Queens To determine how many unique places does the Queens have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A3DF6-954F-4D1C-AA67-536BBDB0C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2171700"/>
            <a:ext cx="8938260" cy="3200399"/>
          </a:xfrm>
        </p:spPr>
      </p:pic>
    </p:spTree>
    <p:extLst>
      <p:ext uri="{BB962C8B-B14F-4D97-AF65-F5344CB8AC3E}">
        <p14:creationId xmlns:p14="http://schemas.microsoft.com/office/powerpoint/2010/main" val="74867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C5B5-8BB4-4E14-AC6E-C499780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b="1" i="0" dirty="0">
                <a:effectLst/>
                <a:latin typeface="-apple-system"/>
              </a:rPr>
              <a:t>Took each boroughs unique place count and Created another </a:t>
            </a:r>
            <a:r>
              <a:rPr lang="en-ZA" sz="3200" b="1" i="0" dirty="0" err="1">
                <a:effectLst/>
                <a:latin typeface="-apple-system"/>
              </a:rPr>
              <a:t>dataframe</a:t>
            </a:r>
            <a:r>
              <a:rPr lang="en-ZA" sz="3200" b="1" i="0" dirty="0">
                <a:effectLst/>
                <a:latin typeface="-apple-system"/>
              </a:rPr>
              <a:t> containing the total unique places under each borough</a:t>
            </a:r>
            <a:br>
              <a:rPr lang="en-ZA" sz="3200" b="1" i="0" dirty="0">
                <a:effectLst/>
                <a:latin typeface="-apple-system"/>
              </a:rPr>
            </a:br>
            <a:endParaRPr lang="en-ZA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BA016-86AD-451C-8936-5FB83441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20" y="2747387"/>
            <a:ext cx="7876920" cy="1733173"/>
          </a:xfrm>
        </p:spPr>
      </p:pic>
    </p:spTree>
    <p:extLst>
      <p:ext uri="{BB962C8B-B14F-4D97-AF65-F5344CB8AC3E}">
        <p14:creationId xmlns:p14="http://schemas.microsoft.com/office/powerpoint/2010/main" val="144379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EA2D-9991-4827-A943-0997C2B8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sz="3100" b="1" i="0" dirty="0">
                <a:effectLst/>
                <a:latin typeface="-apple-system"/>
              </a:rPr>
              <a:t>Used the information on the previous </a:t>
            </a:r>
            <a:r>
              <a:rPr lang="en-ZA" sz="3100" b="1" i="0" dirty="0" err="1">
                <a:effectLst/>
                <a:latin typeface="-apple-system"/>
              </a:rPr>
              <a:t>datafram</a:t>
            </a:r>
            <a:r>
              <a:rPr lang="en-ZA" sz="3100" b="1" i="0" dirty="0">
                <a:effectLst/>
                <a:latin typeface="-apple-system"/>
              </a:rPr>
              <a:t> to create a bar chart to check which borough has the most unique places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248B7-F905-4534-9E74-89B8AD89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7440"/>
            <a:ext cx="9806940" cy="3268980"/>
          </a:xfrm>
        </p:spPr>
      </p:pic>
    </p:spTree>
    <p:extLst>
      <p:ext uri="{BB962C8B-B14F-4D97-AF65-F5344CB8AC3E}">
        <p14:creationId xmlns:p14="http://schemas.microsoft.com/office/powerpoint/2010/main" val="1661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ZA" sz="4800" i="1" dirty="0">
                <a:solidFill>
                  <a:schemeClr val="tx1"/>
                </a:solidFill>
              </a:rPr>
              <a:t>Introduction: Business Problem </a:t>
            </a:r>
            <a:r>
              <a:rPr lang="en-ZA" sz="4800" i="1" dirty="0">
                <a:solidFill>
                  <a:srgbClr val="FFFFFF"/>
                </a:solidFill>
              </a:rPr>
              <a:t>¶</a:t>
            </a:r>
            <a:br>
              <a:rPr lang="en-ZA" sz="4800" i="1" dirty="0">
                <a:solidFill>
                  <a:srgbClr val="FFFFFF"/>
                </a:solidFill>
              </a:rPr>
            </a:br>
            <a:r>
              <a:rPr lang="en-ZA" sz="4800" i="1" dirty="0">
                <a:solidFill>
                  <a:srgbClr val="FFFFFF"/>
                </a:solidFill>
              </a:rPr>
              <a:t>in New York City In this project we will use data science tools to identify which borough in New York City has the most unique places to visit.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309-1CE3-4920-A23B-151A3EE4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  <a:t>Target audience</a:t>
            </a:r>
            <a:b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97D0-2FFB-4857-B27D-54782230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people looking to explore unique places to visit New York City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4006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31F-08EC-461C-974F-D08B2F3B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  <a:t>Background of the problem</a:t>
            </a:r>
            <a:b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7F94-7103-4077-A478-AEF864B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people looking to explore unique places in New York City 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usaully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dont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know which borough in New York City to visit that the most unique places in New York City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57281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5E82-C730-4EA3-BE7D-FC9A84F0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  <a:t>Data to be used for project</a:t>
            </a:r>
            <a:b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449-D0E3-42EE-9A69-97B58B57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foursquare location data (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Borough,Borough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Latitude,Borough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Longitude,Venue,Venue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Latitude,Venue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ZA" sz="4000" b="0" i="0" dirty="0" err="1">
                <a:solidFill>
                  <a:srgbClr val="000000"/>
                </a:solidFill>
                <a:effectLst/>
                <a:latin typeface="Helvetica Neue"/>
              </a:rPr>
              <a:t>Longitude,Venue</a:t>
            </a:r>
            <a:r>
              <a:rPr lang="en-ZA" sz="4000" b="0" i="0" dirty="0">
                <a:solidFill>
                  <a:srgbClr val="000000"/>
                </a:solidFill>
                <a:effectLst/>
                <a:latin typeface="Helvetica Neue"/>
              </a:rPr>
              <a:t> Category)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12937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1A0-BC71-4EC6-AB8F-905FF1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  <a:t>Libraries used for project</a:t>
            </a:r>
            <a:br>
              <a:rPr lang="en-ZA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3B1F-869D-43EF-9C56-1FBC7E06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requests(library to handle requests),pandas(library for data 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analsysis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),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(library to handle data in a vectorized manner),random(library for random number generation),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Nominatim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(module to convert an address into latitude and longitude values),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Image&amp;HTML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(libraries for displaying images),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json_normalize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tranforming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 json file into a pandas </a:t>
            </a:r>
            <a:r>
              <a:rPr lang="en-ZA" sz="2800" b="1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ZA" sz="2800" b="1" i="0" dirty="0">
                <a:solidFill>
                  <a:srgbClr val="000000"/>
                </a:solidFill>
                <a:effectLst/>
                <a:latin typeface="Helvetica Neue"/>
              </a:rPr>
              <a:t> library),folium(plotting library)</a:t>
            </a:r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61840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DD93-F10C-44FC-A3B1-1B58E88E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Created a </a:t>
            </a:r>
            <a:r>
              <a:rPr lang="en-ZA" sz="3600" dirty="0" err="1"/>
              <a:t>dataframe</a:t>
            </a:r>
            <a:r>
              <a:rPr lang="en-ZA" sz="3600" dirty="0"/>
              <a:t> containing name and location of all the boroughs of New York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5DF5A-1638-474E-AF8F-C2A066B2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7132320" cy="3268979"/>
          </a:xfrm>
        </p:spPr>
      </p:pic>
    </p:spTree>
    <p:extLst>
      <p:ext uri="{BB962C8B-B14F-4D97-AF65-F5344CB8AC3E}">
        <p14:creationId xmlns:p14="http://schemas.microsoft.com/office/powerpoint/2010/main" val="206991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969D-E553-4246-8098-CA624450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Plotted out map of New York Boroughs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8C240-6980-4671-82BB-A6DC5B458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2103121"/>
            <a:ext cx="9532619" cy="3376136"/>
          </a:xfrm>
        </p:spPr>
      </p:pic>
    </p:spTree>
    <p:extLst>
      <p:ext uri="{BB962C8B-B14F-4D97-AF65-F5344CB8AC3E}">
        <p14:creationId xmlns:p14="http://schemas.microsoft.com/office/powerpoint/2010/main" val="217427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036A-A822-4FBA-B2BD-3AF9FE0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br>
              <a:rPr lang="en-ZA" sz="2700" b="1" i="0" dirty="0">
                <a:effectLst/>
                <a:latin typeface="-apple-system"/>
              </a:rPr>
            </a:br>
            <a:r>
              <a:rPr lang="en-ZA" sz="2700" b="1" i="0" dirty="0">
                <a:effectLst/>
                <a:latin typeface="-apple-system"/>
              </a:rPr>
              <a:t>Used Foursquare </a:t>
            </a:r>
            <a:r>
              <a:rPr lang="en-ZA" sz="2700" b="1" i="0" dirty="0" err="1">
                <a:effectLst/>
                <a:latin typeface="-apple-system"/>
              </a:rPr>
              <a:t>api</a:t>
            </a:r>
            <a:r>
              <a:rPr lang="en-ZA" sz="2700" b="1" i="0" dirty="0">
                <a:effectLst/>
                <a:latin typeface="-apple-system"/>
              </a:rPr>
              <a:t> to retrieve location data on boroughs giving us the </a:t>
            </a:r>
            <a:r>
              <a:rPr lang="en-ZA" sz="2700" b="1" i="0" dirty="0" err="1">
                <a:effectLst/>
                <a:latin typeface="-apple-system"/>
              </a:rPr>
              <a:t>Borough,borough</a:t>
            </a:r>
            <a:r>
              <a:rPr lang="en-ZA" sz="2700" b="1" i="0" dirty="0">
                <a:effectLst/>
                <a:latin typeface="-apple-system"/>
              </a:rPr>
              <a:t> latitude, borough longitude, </a:t>
            </a:r>
            <a:r>
              <a:rPr lang="en-ZA" sz="2700" b="1" i="0" dirty="0" err="1">
                <a:effectLst/>
                <a:latin typeface="-apple-system"/>
              </a:rPr>
              <a:t>venue,venue</a:t>
            </a:r>
            <a:r>
              <a:rPr lang="en-ZA" sz="2700" b="1" i="0" dirty="0">
                <a:effectLst/>
                <a:latin typeface="-apple-system"/>
              </a:rPr>
              <a:t> latitude, venue longitude and venue category then converted I formation into </a:t>
            </a:r>
            <a:r>
              <a:rPr lang="en-ZA" sz="2700" b="1" i="0" dirty="0" err="1">
                <a:effectLst/>
                <a:latin typeface="-apple-system"/>
              </a:rPr>
              <a:t>dataframe</a:t>
            </a:r>
            <a:r>
              <a:rPr lang="en-ZA" sz="2700" b="1" i="0" dirty="0">
                <a:effectLst/>
                <a:latin typeface="-apple-system"/>
              </a:rPr>
              <a:t> below</a:t>
            </a:r>
            <a:br>
              <a:rPr lang="en-ZA" b="1" i="0" dirty="0">
                <a:effectLst/>
                <a:latin typeface="-apple-system"/>
              </a:rPr>
            </a:b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A3B214-69A2-483D-ADCB-98E31A40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188368"/>
            <a:ext cx="9189720" cy="3800951"/>
          </a:xfrm>
        </p:spPr>
      </p:pic>
    </p:spTree>
    <p:extLst>
      <p:ext uri="{BB962C8B-B14F-4D97-AF65-F5344CB8AC3E}">
        <p14:creationId xmlns:p14="http://schemas.microsoft.com/office/powerpoint/2010/main" val="8966834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{0FFB7279-E093-4FC6-8573-84AF2CC111E2}tf56160789_win32</Template>
  <TotalTime>23</TotalTime>
  <Words>442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Bookman Old Style</vt:lpstr>
      <vt:lpstr>Calibri</vt:lpstr>
      <vt:lpstr>Franklin Gothic Book</vt:lpstr>
      <vt:lpstr>Helvetica Neue</vt:lpstr>
      <vt:lpstr>IBM Plex Sans</vt:lpstr>
      <vt:lpstr>inherit</vt:lpstr>
      <vt:lpstr>OpenSans</vt:lpstr>
      <vt:lpstr>OpenSans-Light</vt:lpstr>
      <vt:lpstr>1_RetrospectVTI</vt:lpstr>
      <vt:lpstr>Capstone Project Presentation</vt:lpstr>
      <vt:lpstr>Introduction: Business Problem ¶ in New York City In this project we will use data science tools to identify which borough in New York City has the most unique places to visit.</vt:lpstr>
      <vt:lpstr>Target audience </vt:lpstr>
      <vt:lpstr>Background of the problem </vt:lpstr>
      <vt:lpstr>Data to be used for project </vt:lpstr>
      <vt:lpstr>Libraries used for project </vt:lpstr>
      <vt:lpstr>Created a dataframe containing name and location of all the boroughs of New York </vt:lpstr>
      <vt:lpstr>Plotted out map of New York Boroughs </vt:lpstr>
      <vt:lpstr>        Used Foursquare api to retrieve location data on boroughs giving us the Borough,borough latitude, borough longitude, venue,venue latitude, venue longitude and venue category then converted I formation into dataframe below </vt:lpstr>
      <vt:lpstr>Created a new dataframe containing the only relevant I formation we needed like Borough,category longitude and latitude of venue </vt:lpstr>
      <vt:lpstr>Found out there is 155 unique places in New York City  </vt:lpstr>
      <vt:lpstr>Created a new data frame for the Bronx To determine how many unique places does the Bronx have </vt:lpstr>
      <vt:lpstr>Created a new data frame for the Staten Island To determine how many unique places does the Staten Island have </vt:lpstr>
      <vt:lpstr>Created a new data frame for the Brooklyn To determine how many unique places does the Brooklyn have </vt:lpstr>
      <vt:lpstr>Created a new data frame for the Manhattan To determine how many unique places does the Manhattan have </vt:lpstr>
      <vt:lpstr>Created a new data frame for the Queens To determine how many unique places does the Queens have </vt:lpstr>
      <vt:lpstr>Took each boroughs unique place count and Created another dataframe containing the total unique places under each borough </vt:lpstr>
      <vt:lpstr>Used the information on the previous datafram to create a bar chart to check which borough has the most unique places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Thato Fabiyi</dc:creator>
  <cp:lastModifiedBy>Thato Fabiyi</cp:lastModifiedBy>
  <cp:revision>1</cp:revision>
  <dcterms:created xsi:type="dcterms:W3CDTF">2021-02-11T13:43:40Z</dcterms:created>
  <dcterms:modified xsi:type="dcterms:W3CDTF">2021-02-11T14:06:50Z</dcterms:modified>
</cp:coreProperties>
</file>