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BF51D-FC43-4A78-91A8-2EC15C1C7C75}" type="datetimeFigureOut">
              <a:rPr lang="en-ZA" smtClean="0"/>
              <a:t>2020/10/01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24FE-E15C-4093-9D07-42CD1439DA9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92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524FE-E15C-4093-9D07-42CD1439DA9F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788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A431-58E8-E64B-B9D3-F117C8A4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1B00A-4BC4-624B-A13D-01B36ECC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17AA-08EB-5542-ADD0-A4EDEE13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3A64-BBF5-8C47-B75F-AADFFC1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1AA6-1C8C-7D41-9247-41A00BC8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7929-3D6C-3B4D-850A-4BEBB55E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65D02-A232-B943-91EC-AEFCF13CB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C110A-529A-3C45-8204-72718E1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5C855-FD71-C447-8574-F3B1FF95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D1DD-CC9F-5C45-8485-BAB681AC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B39F1-9CEE-FC4C-8395-4710FA45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E4EF3-092A-6240-AE02-89941867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B398-719F-F54B-B880-BE2C77E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D5E6-9F1A-8646-9B55-8F85E474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D39D-B3D4-C848-B110-278A7DA8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5CF5-F13C-4940-9EF2-B3724C46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D153-D642-884F-84BE-E49B81AA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3D9-B5D1-F141-A371-729F2885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74AE-977B-D746-AAB7-D56198BE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AD96-C7FE-4246-B7DC-ABAE7A27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ACBD-821F-7143-BDB7-C988E656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F5CD-7B29-2C49-B984-61385ECBA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13BAD-CBD4-D84B-BB60-788176B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B82F-9AC6-774B-B466-52043C35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0FCAC-D7FE-8C4D-BD9A-65722EAA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5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1974-DD38-7E41-AD75-E8366773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A109-E628-A54F-9E1B-477257509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0F1EC-F966-F14F-91D0-6537DE57A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449D-9D50-464B-8046-79D33663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1F861-F0E5-C248-B46C-0B733721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50BA1-09B9-5F41-9AEA-BC96645C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7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7601-EFC2-084E-B306-96F958F5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DF936-F87D-7441-8BFA-411EFD1B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467D7-D14A-E349-878A-405624CC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2C6A-CE25-6241-B4B4-8B073A5E9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34134-951F-884E-AE0A-73ED026E0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C25FD-293A-B54A-ACD2-E117CDC4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956C2-3F87-8E42-B943-A564143A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06000-C3C6-A24A-A501-C2266F06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1C03-A564-AA4B-B5D8-A3003FB7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7EFAC-CCF0-7041-B2B0-539E29A1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A58A2-25CC-F143-9CDF-3DD20D10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97E55-50DC-6942-921F-1B7DACAA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2B4BD-3B29-A448-BB86-3D9B23F4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C60D3-66F6-2449-904B-9BE01205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23CE6-CFDB-8743-AFA7-6F4C272E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4A8A-B163-024E-A321-E2E2292E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155B-5176-A14F-B6CE-BF544F64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F15E9-CF04-2648-B262-3759BDB7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74AF0-1408-7345-A86C-D0207083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916BE-1D9C-7D4D-890C-E9510772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35099-59BD-BA4A-A790-CC0732D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48E9-BF70-F24A-956E-62F7E966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FE5B1-10FC-5C47-BFAD-74AED2D84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A6E6A-B4AF-9343-9BB1-871746D3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AB0E9-E5CC-E249-93D7-FE1DCA1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F495-F8AB-BF44-B8E3-A8AEFE01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0FFB3-0BC8-3549-AE08-6D2FBB89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30DAF-59BB-0F49-A61E-DFAFA539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C8A7-F3C7-B246-A758-8E55E172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7651-3368-8A43-AD81-BC7F57B51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FB0-4D67-A94D-8AA8-F2231F7CECEE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6B6E-E3BB-CB49-B0EF-DEFC1CFB5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CDB2-F841-0F4C-A7E1-3B36478D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F05F-C6CD-AB42-957B-FCEEDB9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7A45A-C792-4649-8853-795733D20AFB}"/>
              </a:ext>
            </a:extLst>
          </p:cNvPr>
          <p:cNvSpPr txBox="1"/>
          <p:nvPr/>
        </p:nvSpPr>
        <p:spPr>
          <a:xfrm>
            <a:off x="469557" y="494270"/>
            <a:ext cx="333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As-Is Map – Students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8A5CB-5771-3C43-AF2D-E4AA6C0BA957}"/>
              </a:ext>
            </a:extLst>
          </p:cNvPr>
          <p:cNvSpPr txBox="1"/>
          <p:nvPr/>
        </p:nvSpPr>
        <p:spPr>
          <a:xfrm>
            <a:off x="469556" y="1346198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38597-3026-A84F-9EB9-52433EA04596}"/>
              </a:ext>
            </a:extLst>
          </p:cNvPr>
          <p:cNvSpPr txBox="1"/>
          <p:nvPr/>
        </p:nvSpPr>
        <p:spPr>
          <a:xfrm>
            <a:off x="469556" y="258694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BCE0-FA59-2A47-AF31-9CCC441207BA}"/>
              </a:ext>
            </a:extLst>
          </p:cNvPr>
          <p:cNvSpPr txBox="1"/>
          <p:nvPr/>
        </p:nvSpPr>
        <p:spPr>
          <a:xfrm>
            <a:off x="469556" y="392462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822E6-6F5F-6E44-9D92-C8AEB7C9F403}"/>
              </a:ext>
            </a:extLst>
          </p:cNvPr>
          <p:cNvSpPr txBox="1"/>
          <p:nvPr/>
        </p:nvSpPr>
        <p:spPr>
          <a:xfrm>
            <a:off x="469556" y="5218388"/>
            <a:ext cx="85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FC4E76-F68D-A046-BA2D-FC0D59A9979E}"/>
              </a:ext>
            </a:extLst>
          </p:cNvPr>
          <p:cNvCxnSpPr>
            <a:cxnSpLocks/>
          </p:cNvCxnSpPr>
          <p:nvPr/>
        </p:nvCxnSpPr>
        <p:spPr>
          <a:xfrm>
            <a:off x="558540" y="2538246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1E1A2-E728-7E40-B8D8-826BB748B6EA}"/>
              </a:ext>
            </a:extLst>
          </p:cNvPr>
          <p:cNvCxnSpPr>
            <a:cxnSpLocks/>
          </p:cNvCxnSpPr>
          <p:nvPr/>
        </p:nvCxnSpPr>
        <p:spPr>
          <a:xfrm>
            <a:off x="558540" y="1319049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A8AFC-2241-F344-98AE-700233F73386}"/>
              </a:ext>
            </a:extLst>
          </p:cNvPr>
          <p:cNvCxnSpPr>
            <a:cxnSpLocks/>
          </p:cNvCxnSpPr>
          <p:nvPr/>
        </p:nvCxnSpPr>
        <p:spPr>
          <a:xfrm>
            <a:off x="558539" y="5141904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DFF604-017F-984F-A63A-E56A2758BC8D}"/>
              </a:ext>
            </a:extLst>
          </p:cNvPr>
          <p:cNvCxnSpPr>
            <a:cxnSpLocks/>
          </p:cNvCxnSpPr>
          <p:nvPr/>
        </p:nvCxnSpPr>
        <p:spPr>
          <a:xfrm>
            <a:off x="558539" y="3878317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Pinch Zoom Out">
            <a:extLst>
              <a:ext uri="{FF2B5EF4-FFF2-40B4-BE49-F238E27FC236}">
                <a16:creationId xmlns:a16="http://schemas.microsoft.com/office/drawing/2014/main" id="{8D719FF0-4E8D-3145-A6DE-F199C7CB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9556" y="3153483"/>
            <a:ext cx="525237" cy="525237"/>
          </a:xfrm>
          <a:prstGeom prst="rect">
            <a:avLst/>
          </a:prstGeom>
        </p:spPr>
      </p:pic>
      <p:pic>
        <p:nvPicPr>
          <p:cNvPr id="20" name="Graphic 19" descr="Thought bubble">
            <a:extLst>
              <a:ext uri="{FF2B5EF4-FFF2-40B4-BE49-F238E27FC236}">
                <a16:creationId xmlns:a16="http://schemas.microsoft.com/office/drawing/2014/main" id="{DD1E9737-AE8F-DF46-893F-693A90536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52320" y="4411096"/>
            <a:ext cx="525238" cy="525238"/>
          </a:xfrm>
          <a:prstGeom prst="rect">
            <a:avLst/>
          </a:prstGeom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57ECEF7F-4523-6C41-AA0D-CB67FAD42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22924" y="5617091"/>
            <a:ext cx="642165" cy="6421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C94C25D-8A6A-9443-B231-BF0D1059859F}"/>
              </a:ext>
            </a:extLst>
          </p:cNvPr>
          <p:cNvSpPr/>
          <p:nvPr/>
        </p:nvSpPr>
        <p:spPr>
          <a:xfrm>
            <a:off x="1915297" y="1544595"/>
            <a:ext cx="729049" cy="67962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Please populate with input</a:t>
            </a:r>
          </a:p>
        </p:txBody>
      </p:sp>
    </p:spTree>
    <p:extLst>
      <p:ext uri="{BB962C8B-B14F-4D97-AF65-F5344CB8AC3E}">
        <p14:creationId xmlns:p14="http://schemas.microsoft.com/office/powerpoint/2010/main" val="5544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87A45A-C792-4649-8853-795733D20AFB}"/>
              </a:ext>
            </a:extLst>
          </p:cNvPr>
          <p:cNvSpPr txBox="1"/>
          <p:nvPr/>
        </p:nvSpPr>
        <p:spPr>
          <a:xfrm>
            <a:off x="469557" y="494270"/>
            <a:ext cx="4968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As-Is Map – Community Partners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8A5CB-5771-3C43-AF2D-E4AA6C0BA957}"/>
              </a:ext>
            </a:extLst>
          </p:cNvPr>
          <p:cNvSpPr txBox="1"/>
          <p:nvPr/>
        </p:nvSpPr>
        <p:spPr>
          <a:xfrm>
            <a:off x="469556" y="1346198"/>
            <a:ext cx="69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38597-3026-A84F-9EB9-52433EA04596}"/>
              </a:ext>
            </a:extLst>
          </p:cNvPr>
          <p:cNvSpPr txBox="1"/>
          <p:nvPr/>
        </p:nvSpPr>
        <p:spPr>
          <a:xfrm>
            <a:off x="469556" y="258694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BCE0-FA59-2A47-AF31-9CCC441207BA}"/>
              </a:ext>
            </a:extLst>
          </p:cNvPr>
          <p:cNvSpPr txBox="1"/>
          <p:nvPr/>
        </p:nvSpPr>
        <p:spPr>
          <a:xfrm>
            <a:off x="469556" y="392462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822E6-6F5F-6E44-9D92-C8AEB7C9F403}"/>
              </a:ext>
            </a:extLst>
          </p:cNvPr>
          <p:cNvSpPr txBox="1"/>
          <p:nvPr/>
        </p:nvSpPr>
        <p:spPr>
          <a:xfrm>
            <a:off x="469556" y="5218388"/>
            <a:ext cx="85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FC4E76-F68D-A046-BA2D-FC0D59A9979E}"/>
              </a:ext>
            </a:extLst>
          </p:cNvPr>
          <p:cNvCxnSpPr>
            <a:cxnSpLocks/>
          </p:cNvCxnSpPr>
          <p:nvPr/>
        </p:nvCxnSpPr>
        <p:spPr>
          <a:xfrm>
            <a:off x="558540" y="2538246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1E1A2-E728-7E40-B8D8-826BB748B6EA}"/>
              </a:ext>
            </a:extLst>
          </p:cNvPr>
          <p:cNvCxnSpPr>
            <a:cxnSpLocks/>
          </p:cNvCxnSpPr>
          <p:nvPr/>
        </p:nvCxnSpPr>
        <p:spPr>
          <a:xfrm>
            <a:off x="558540" y="1319049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A8AFC-2241-F344-98AE-700233F73386}"/>
              </a:ext>
            </a:extLst>
          </p:cNvPr>
          <p:cNvCxnSpPr>
            <a:cxnSpLocks/>
          </p:cNvCxnSpPr>
          <p:nvPr/>
        </p:nvCxnSpPr>
        <p:spPr>
          <a:xfrm>
            <a:off x="558539" y="5141904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DFF604-017F-984F-A63A-E56A2758BC8D}"/>
              </a:ext>
            </a:extLst>
          </p:cNvPr>
          <p:cNvCxnSpPr>
            <a:cxnSpLocks/>
          </p:cNvCxnSpPr>
          <p:nvPr/>
        </p:nvCxnSpPr>
        <p:spPr>
          <a:xfrm>
            <a:off x="558539" y="3878317"/>
            <a:ext cx="112813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Pinch Zoom Out">
            <a:extLst>
              <a:ext uri="{FF2B5EF4-FFF2-40B4-BE49-F238E27FC236}">
                <a16:creationId xmlns:a16="http://schemas.microsoft.com/office/drawing/2014/main" id="{8D719FF0-4E8D-3145-A6DE-F199C7CB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69556" y="3041889"/>
            <a:ext cx="525237" cy="525237"/>
          </a:xfrm>
          <a:prstGeom prst="rect">
            <a:avLst/>
          </a:prstGeom>
        </p:spPr>
      </p:pic>
      <p:pic>
        <p:nvPicPr>
          <p:cNvPr id="20" name="Graphic 19" descr="Thought bubble">
            <a:extLst>
              <a:ext uri="{FF2B5EF4-FFF2-40B4-BE49-F238E27FC236}">
                <a16:creationId xmlns:a16="http://schemas.microsoft.com/office/drawing/2014/main" id="{DD1E9737-AE8F-DF46-893F-693A90536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52320" y="4411096"/>
            <a:ext cx="525238" cy="525238"/>
          </a:xfrm>
          <a:prstGeom prst="rect">
            <a:avLst/>
          </a:prstGeom>
        </p:spPr>
      </p:pic>
      <p:pic>
        <p:nvPicPr>
          <p:cNvPr id="22" name="Graphic 21" descr="Heart">
            <a:extLst>
              <a:ext uri="{FF2B5EF4-FFF2-40B4-BE49-F238E27FC236}">
                <a16:creationId xmlns:a16="http://schemas.microsoft.com/office/drawing/2014/main" id="{57ECEF7F-4523-6C41-AA0D-CB67FAD424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2924" y="5617091"/>
            <a:ext cx="642165" cy="6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9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RONAGHAN</dc:creator>
  <cp:lastModifiedBy>TYDA</cp:lastModifiedBy>
  <cp:revision>4</cp:revision>
  <dcterms:created xsi:type="dcterms:W3CDTF">2020-09-29T20:44:36Z</dcterms:created>
  <dcterms:modified xsi:type="dcterms:W3CDTF">2020-10-01T12:05:16Z</dcterms:modified>
</cp:coreProperties>
</file>