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aacda99b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aacda99b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aacda99b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aacda99b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aacda99b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aacda99b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aacda99b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aacda99b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aacda99b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aacda99b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aacda99b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aacda99b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aacda99b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aacda99b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aacda99b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aacda99b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aacda99b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aacda99b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Memória Ram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31275" y="3192901"/>
            <a:ext cx="8123100" cy="13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Participantes</a:t>
            </a:r>
            <a:endParaRPr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Aleysson Garcia</a:t>
            </a:r>
            <a:endParaRPr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Ian Arley</a:t>
            </a:r>
            <a:endParaRPr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Ledo Ivo Alves</a:t>
            </a:r>
            <a:endParaRPr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Marcos Wiendl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-111100" y="4336775"/>
            <a:ext cx="3696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Proxima Nova"/>
              <a:buChar char="●"/>
            </a:pPr>
            <a:r>
              <a:rPr lang="pt-BR" sz="165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Thauan Rodrigues</a:t>
            </a:r>
            <a:endParaRPr sz="165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pt-BR"/>
              <a:t>Introdução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O que é a memória RAM?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romanUcPeriod"/>
            </a:pPr>
            <a:r>
              <a:rPr lang="pt-BR" sz="1500"/>
              <a:t>Funcionamento da memória RAM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Função da memória RAM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Partes da memória 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pt-BR"/>
              <a:t>Curiosidades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500"/>
              <a:t>Curiosidades sobre a memória 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Diferenças entre RAM e ROM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Upgrade de memória 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pt-BR"/>
              <a:t>Conclusão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Considerações finais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75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a memória RAM?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327350"/>
            <a:ext cx="3705900" cy="29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memória RAM (Random Acess Memory) é um tipo de memória de acesso aleatório que armazena temporariamente os dados que o processador está atualmente usando. É considerada uma memória volátil, ou seja, perde os dados armazenados quando o computador é desligado.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600" y="1327350"/>
            <a:ext cx="4814699" cy="296843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11700" y="400650"/>
            <a:ext cx="259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Introdução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75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/>
              <a:t>Função da memória RAM</a:t>
            </a:r>
            <a:endParaRPr sz="24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327350"/>
            <a:ext cx="8520600" cy="29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um processo é executado em um computador, ele precisa armazenar temporariamente seus dados na memória RAM. O SO (Sistema Operacional) é responsável por gerenciar a alocação necessária de memória para cada processo.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frequência da memória RAM refere-se à velocidade na qual os dados podem ser lidos e gravados na memória. Quanto maior a frequência, mais rápido a memória pode acessar os dados, resultando em um melhor desempenho do sistema.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400650"/>
            <a:ext cx="259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Funcionamento da memória RAM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75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/>
              <a:t>Partes da memória RAM</a:t>
            </a:r>
            <a:endParaRPr sz="24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3273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495"/>
              <a:t>A memória RAM (Random Access Memory) é uma parte essencial do sistema de computação, pois é responsável por armazenar temporariamente dados e programas em uso pelo computador. Aqui estão as principais partes da memória RAM:</a:t>
            </a:r>
            <a:endParaRPr sz="1495"/>
          </a:p>
          <a:p>
            <a:pPr indent="-32353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95"/>
              <a:buChar char="●"/>
            </a:pPr>
            <a:r>
              <a:rPr lang="pt-BR" sz="1495"/>
              <a:t>Chips de memória: São os componentes físicos que armazenam os dados e programas. Eles são soldados em uma placa de circuito impresso e conectados à placa-mãe do computador.</a:t>
            </a:r>
            <a:endParaRPr sz="1495"/>
          </a:p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pt-BR" sz="1495"/>
              <a:t>Bancos de memória: São slots físicos na placa-mãe onde os chips de memória são inseridos. A maioria das placas-mãe modernas tem quatro bancos de memória.</a:t>
            </a:r>
            <a:endParaRPr sz="1495"/>
          </a:p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pt-BR" sz="1495"/>
              <a:t>Capacidade: A capacidade da memória RAM é medida em gigabytes (GB) e determina a quantidade de dados que a memória pode armazenar temporariamente. Quanto mais memória RAM um computador tiver, mais rápido e eficiente ele será.</a:t>
            </a:r>
            <a:endParaRPr sz="1495"/>
          </a:p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pt-BR" sz="1495"/>
              <a:t>Frequência: A frequência é medida em megahertz (MHz) e determina a velocidade com que a memória RAM pode transferir dados. Quanto maior a frequência, mais rápida a memória será.</a:t>
            </a:r>
            <a:endParaRPr sz="14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95"/>
          </a:p>
        </p:txBody>
      </p:sp>
      <p:sp>
        <p:nvSpPr>
          <p:cNvPr id="89" name="Google Shape;89;p17"/>
          <p:cNvSpPr txBox="1"/>
          <p:nvPr/>
        </p:nvSpPr>
        <p:spPr>
          <a:xfrm>
            <a:off x="311700" y="400650"/>
            <a:ext cx="259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Funcionamento da memória RAM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75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/>
              <a:t>Curiosidades sobre a memória RAM</a:t>
            </a:r>
            <a:endParaRPr sz="24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327350"/>
            <a:ext cx="8520600" cy="3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pt-BR" sz="1629"/>
              <a:t>A memória RAM é volátil, o que significa que ela perde todos os dados armazenados quando o computador é desligado. Isso é diferente da memória de armazenamento permanente, como o disco rígido, que pode manter os dados armazenados mesmo quando o computador é desligado.</a:t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pt-BR" sz="1629"/>
              <a:t>A memória RAM é dividida em pequenas unidades chamadas células de memória, cada uma das quais armazena um único bit de informação.</a:t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pt-BR" sz="1629"/>
              <a:t>A primeira memória RAM comercial foi criada pela empresa Intel em 1970.</a:t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pt-BR" sz="1629"/>
              <a:t>A velocidade da memória RAM pode ser afetada pela temperatura ambiente. A memória RAM funciona melhor em temperaturas frescas, então muitos computadores possuem sistemas de refrigeração para manter a temperatura baixa.</a:t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pt-BR" sz="1629"/>
              <a:t>A tecnologia DDR (Double Data Rate) permite que a memória RAM transfira dados duas vezes por ciclo de clock, o que significa que ela pode ser duas vezes mais rápida do que a tecnologia SDR (Single Data Rate) anterior.</a:t>
            </a:r>
            <a:endParaRPr sz="1929"/>
          </a:p>
        </p:txBody>
      </p:sp>
      <p:sp>
        <p:nvSpPr>
          <p:cNvPr id="96" name="Google Shape;96;p18"/>
          <p:cNvSpPr txBox="1"/>
          <p:nvPr/>
        </p:nvSpPr>
        <p:spPr>
          <a:xfrm>
            <a:off x="311700" y="400650"/>
            <a:ext cx="259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Curiosidades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75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/>
              <a:t>Diferenças entre RAM e ROM</a:t>
            </a:r>
            <a:endParaRPr sz="2400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27350"/>
            <a:ext cx="4260300" cy="3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900"/>
              <a:t>É importante distinguir a diferença entre a memória RAM e a memória ROM, como um disco rígido ou SSD. Enquanto a memória RAM armazena temporariamente os dados em uso pelo computador, a ROM é usada para manter os arquivos e programas permanentemente.</a:t>
            </a:r>
            <a:endParaRPr sz="2000"/>
          </a:p>
        </p:txBody>
      </p:sp>
      <p:sp>
        <p:nvSpPr>
          <p:cNvPr id="103" name="Google Shape;103;p19"/>
          <p:cNvSpPr txBox="1"/>
          <p:nvPr/>
        </p:nvSpPr>
        <p:spPr>
          <a:xfrm>
            <a:off x="311700" y="400650"/>
            <a:ext cx="259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Curiosidades 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250" y="1262725"/>
            <a:ext cx="3927049" cy="26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75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/>
              <a:t>Upgrade de memória RAM</a:t>
            </a:r>
            <a:endParaRPr sz="24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327350"/>
            <a:ext cx="8520600" cy="29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Muitos usuários de computador optam por fazer o upgrade da memória RAM para melhorar o desempenho do sistema. Isso envolve a substituição dos chips de memória existentes por outros de maior capacidade e/ou frequência. No entanto, é importante garantir que a placa-mãe do computador suporte a nova memória RAM antes de realizar o upgrade.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11700" y="400650"/>
            <a:ext cx="259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Curiosidades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75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/>
              <a:t>Considerações finais</a:t>
            </a:r>
            <a:endParaRPr sz="240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27350"/>
            <a:ext cx="4260300" cy="29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memória RAM é uma parte fundamental do sistema de computação e desempenha um papel crucial no desempenho do sistema. É importante entender como funciona e como ela difere do armazenamento de dados para garantir um sistema eficiente. O upgrade da memória RAM pode ser uma maneira simples e eficaz de melhorar o desempenho do computador.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311700" y="400650"/>
            <a:ext cx="259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Conclusão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374" y="1119488"/>
            <a:ext cx="3724200" cy="2904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