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7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2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0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8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29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2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42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9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6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03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53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4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2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2827B1-A7B1-4D9D-9E63-F5CE3A4BB6ED}" type="datetimeFigureOut">
              <a:rPr lang="pt-BR" smtClean="0"/>
              <a:t>16/03/2023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3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441F9-F003-B705-89F2-7015D53FC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/GitHub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B2A65-53FA-C89D-E024-2478D24A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>
                <a:solidFill>
                  <a:schemeClr val="bg2"/>
                </a:solidFill>
                <a:latin typeface="Calibri"/>
                <a:cs typeface="Calibri"/>
              </a:rPr>
              <a:t>Roteiro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065774-8F0C-5AE3-7AF3-6B5F0E18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Por que usar </a:t>
            </a:r>
            <a:r>
              <a:rPr lang="pt-BR" dirty="0" err="1">
                <a:latin typeface="Calibri"/>
                <a:cs typeface="Calibri"/>
              </a:rPr>
              <a:t>Git</a:t>
            </a:r>
            <a:r>
              <a:rPr lang="pt-BR" dirty="0">
                <a:latin typeface="Calibri"/>
                <a:cs typeface="Calibri"/>
              </a:rPr>
              <a:t> e </a:t>
            </a:r>
            <a:r>
              <a:rPr lang="pt-BR" dirty="0" err="1">
                <a:latin typeface="Calibri"/>
                <a:cs typeface="Calibri"/>
              </a:rPr>
              <a:t>Github</a:t>
            </a:r>
            <a:r>
              <a:rPr lang="pt-BR" dirty="0">
                <a:latin typeface="Calibri"/>
                <a:cs typeface="Calibri"/>
              </a:rPr>
              <a:t>?</a:t>
            </a:r>
          </a:p>
          <a:p>
            <a:pP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O que é </a:t>
            </a:r>
            <a:r>
              <a:rPr lang="pt-BR" dirty="0" err="1">
                <a:latin typeface="Calibri"/>
                <a:cs typeface="Calibri"/>
              </a:rPr>
              <a:t>Git</a:t>
            </a:r>
            <a:r>
              <a:rPr lang="pt-BR" dirty="0">
                <a:latin typeface="Calibri"/>
                <a:cs typeface="Calibri"/>
              </a:rPr>
              <a:t>?</a:t>
            </a:r>
          </a:p>
          <a:p>
            <a:pP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O que é </a:t>
            </a:r>
            <a:r>
              <a:rPr lang="pt-BR" dirty="0" err="1">
                <a:latin typeface="Calibri"/>
                <a:cs typeface="Calibri"/>
              </a:rPr>
              <a:t>Github</a:t>
            </a:r>
            <a:r>
              <a:rPr lang="pt-BR" dirty="0">
                <a:latin typeface="Calibri"/>
                <a:cs typeface="Calibri"/>
              </a:rPr>
              <a:t>?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Exercício!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Arquitetura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Ferramentas essenciais. </a:t>
            </a:r>
          </a:p>
        </p:txBody>
      </p:sp>
    </p:spTree>
    <p:extLst>
      <p:ext uri="{BB962C8B-B14F-4D97-AF65-F5344CB8AC3E}">
        <p14:creationId xmlns:p14="http://schemas.microsoft.com/office/powerpoint/2010/main" val="109351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57A87-638D-82CE-5829-C155041F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300" dirty="0">
                <a:solidFill>
                  <a:schemeClr val="bg2"/>
                </a:solidFill>
              </a:rPr>
              <a:t>Por que usar Git e </a:t>
            </a:r>
            <a:r>
              <a:rPr lang="en-US" sz="3300" dirty="0" err="1">
                <a:solidFill>
                  <a:schemeClr val="bg2"/>
                </a:solidFill>
              </a:rPr>
              <a:t>Github</a:t>
            </a:r>
            <a:r>
              <a:rPr lang="en-US" sz="3300" dirty="0">
                <a:solidFill>
                  <a:schemeClr val="bg2"/>
                </a:solidFill>
              </a:rPr>
              <a:t>?</a:t>
            </a:r>
            <a:endParaRPr lang="en-US" sz="33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6B679-969B-8D67-B42E-DF1326D5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são utilizados no dia a dia das pessoas que criam software por um motivo bem simples: ter uma forma fácil de gerenciar o código fonte da aplicação, do sistema, do produto.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5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0F19F6-4297-2B2A-08BC-7C517D09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O que é </a:t>
            </a:r>
            <a:r>
              <a:rPr lang="pt-BR" b="1" dirty="0" err="1">
                <a:solidFill>
                  <a:schemeClr val="bg2"/>
                </a:solidFill>
                <a:latin typeface="Calibri"/>
                <a:cs typeface="Calibri"/>
              </a:rPr>
              <a:t>Git</a:t>
            </a:r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D6CCA-AA53-9959-0FB6-52A16DBB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O </a:t>
            </a:r>
            <a:r>
              <a:rPr lang="pt-BR" dirty="0" err="1">
                <a:latin typeface="Calibri"/>
                <a:cs typeface="Calibri"/>
              </a:rPr>
              <a:t>Git</a:t>
            </a:r>
            <a:r>
              <a:rPr lang="pt-BR" dirty="0">
                <a:latin typeface="Calibri"/>
                <a:cs typeface="Calibri"/>
              </a:rPr>
              <a:t> é um sistema de controle de versões que mantém um histórico completo de todas as alterações, permite a recuperação das versões do projeto na busca de informações sobre o estado dos arquivos em versões anteriores.</a:t>
            </a:r>
          </a:p>
        </p:txBody>
      </p:sp>
    </p:spTree>
    <p:extLst>
      <p:ext uri="{BB962C8B-B14F-4D97-AF65-F5344CB8AC3E}">
        <p14:creationId xmlns:p14="http://schemas.microsoft.com/office/powerpoint/2010/main" val="13829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7FE63-83E4-282D-1DDB-A619CA29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>
                <a:solidFill>
                  <a:schemeClr val="bg2"/>
                </a:solidFill>
                <a:latin typeface="Calibri"/>
                <a:cs typeface="Calibri"/>
              </a:rPr>
              <a:t>O que é GitHub?</a:t>
            </a:r>
            <a:endParaRPr lang="pt-BR" sz="36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5A7C3-908D-9E02-C85C-E77DBF6B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tem sim muita relação com 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. GitHub é uma plataforma para gerenciar seu código e criar um ambiente de colaboração entre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devs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utilizando 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como sistema de controle. Ele vai facilitar o uso do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escondendo alguns detalhes mais complicados de setup. É lá que você provavelmente vai ter seu repositório e usar no dia a dia.</a:t>
            </a:r>
          </a:p>
        </p:txBody>
      </p:sp>
    </p:spTree>
    <p:extLst>
      <p:ext uri="{BB962C8B-B14F-4D97-AF65-F5344CB8AC3E}">
        <p14:creationId xmlns:p14="http://schemas.microsoft.com/office/powerpoint/2010/main" val="14514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Exercício!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110F-71CE-FCB3-603F-765DCD5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Criem grupos de 5 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Pesquisem sobre 5 comandos importantes do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(pode ser o que vocês escolherem)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Debatam entre si 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Façam uma breve descrição sobre o entendimento do grupo sobre aquele comando escolhido.</a:t>
            </a:r>
          </a:p>
        </p:txBody>
      </p:sp>
    </p:spTree>
    <p:extLst>
      <p:ext uri="{BB962C8B-B14F-4D97-AF65-F5344CB8AC3E}">
        <p14:creationId xmlns:p14="http://schemas.microsoft.com/office/powerpoint/2010/main" val="299261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Arquitetura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D11788-1F2F-1C10-54A9-77191F4F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54" y="540769"/>
            <a:ext cx="4343776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110F-71CE-FCB3-603F-765DCD5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status</a:t>
            </a: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log</a:t>
            </a: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checkout</a:t>
            </a: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status</a:t>
            </a: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5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441F9-F003-B705-89F2-7015D53FC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 fontScale="90000"/>
          </a:bodyPr>
          <a:lstStyle/>
          <a:p>
            <a:r>
              <a:rPr lang="pt-BR" dirty="0"/>
              <a:t>Vamos conhecer alguns comando?</a:t>
            </a:r>
          </a:p>
        </p:txBody>
      </p:sp>
    </p:spTree>
    <p:extLst>
      <p:ext uri="{BB962C8B-B14F-4D97-AF65-F5344CB8AC3E}">
        <p14:creationId xmlns:p14="http://schemas.microsoft.com/office/powerpoint/2010/main" val="2358018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255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Íon</vt:lpstr>
      <vt:lpstr>Git/GitHub</vt:lpstr>
      <vt:lpstr>Roteiro</vt:lpstr>
      <vt:lpstr>Por que usar Git e Github?</vt:lpstr>
      <vt:lpstr>O que é Git?</vt:lpstr>
      <vt:lpstr>O que é GitHub?</vt:lpstr>
      <vt:lpstr>Exercício!</vt:lpstr>
      <vt:lpstr>Arquitetura</vt:lpstr>
      <vt:lpstr>Comandos</vt:lpstr>
      <vt:lpstr>Vamos conhecer alguns comando?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Klinsmann</dc:creator>
  <cp:lastModifiedBy>Renan Klinsmann</cp:lastModifiedBy>
  <cp:revision>8</cp:revision>
  <dcterms:created xsi:type="dcterms:W3CDTF">2022-12-15T12:31:49Z</dcterms:created>
  <dcterms:modified xsi:type="dcterms:W3CDTF">2023-03-16T20:22:47Z</dcterms:modified>
</cp:coreProperties>
</file>