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71_CD70BC7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27C4F4-FA11-CCFB-0B5B-766BB92A2167}" name="Gabriela Maria Cabel Barbarán" initials="GC" userId="c456c8a4d8ff25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71_CD70BC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12A079-5C05-4195-BC49-3A31DD0B00F3}" authorId="{3027C4F4-FA11-CCFB-0B5B-766BB92A2167}" created="2024-08-22T18:17:48.64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93" hash="1999027805"/>
      </ac:txMk>
    </ac:txMkLst>
    <p188:pos x="1059608" y="232015"/>
    <p188:txBody>
      <a:bodyPr/>
      <a:lstStyle/>
      <a:p>
        <a:r>
          <a:rPr lang="pt-BR"/>
          <a:t>Nas Justificativas:
Múltiplas plataformas para o quê??
Descentralização????</a:t>
        </a:r>
      </a:p>
    </p188:txBody>
  </p188:cm>
  <p188:cm id="{C94B6D55-3C5B-432F-8DA4-5EFE403994B3}" authorId="{3027C4F4-FA11-CCFB-0B5B-766BB92A2167}" created="2024-08-22T18:18:57.7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93" hash="1999027805"/>
      </ac:txMk>
    </ac:txMkLst>
    <p188:pos x="1059608" y="232015"/>
    <p188:txBody>
      <a:bodyPr/>
      <a:lstStyle/>
      <a:p>
        <a:r>
          <a:rPr lang="pt-BR"/>
          <a:t>O objetivo está parecido com os requisitos.
Qual o objetivo do projeto???</a:t>
        </a:r>
      </a:p>
    </p188:txBody>
  </p188:cm>
  <p188:cm id="{990851D9-11C5-4988-A360-50B56EDF6C6E}" authorId="{3027C4F4-FA11-CCFB-0B5B-766BB92A2167}" created="2024-08-22T18:19:44.7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93" hash="1999027805"/>
      </ac:txMk>
    </ac:txMkLst>
    <p188:pos x="1059608" y="232015"/>
    <p188:txBody>
      <a:bodyPr/>
      <a:lstStyle/>
      <a:p>
        <a:r>
          <a:rPr lang="pt-BR"/>
          <a:t>Os benefícios estão muito genéricos.
Centralização????</a:t>
        </a:r>
      </a:p>
    </p188:txBody>
  </p188:cm>
  <p188:cm id="{BD686A2D-68B2-499F-8B56-BE93891968E8}" authorId="{3027C4F4-FA11-CCFB-0B5B-766BB92A2167}" created="2024-08-22T18:20:28.0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2" creationId="{C0E9631B-FCBB-4950-9FE7-775E4AB3DA22}"/>
      <ac:txMk cp="0" len="21">
        <ac:context len="93" hash="1999027805"/>
      </ac:txMk>
    </ac:txMkLst>
    <p188:pos x="1059608" y="232015"/>
    <p188:txBody>
      <a:bodyPr/>
      <a:lstStyle/>
      <a:p>
        <a:r>
          <a:rPr lang="pt-BR"/>
          <a:t>Na equipe indicar quem é o gerente.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1_CD70BC7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5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886" y="643467"/>
            <a:ext cx="76842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E9631B-FCBB-4950-9FE7-775E4AB3DA22}"/>
              </a:ext>
            </a:extLst>
          </p:cNvPr>
          <p:cNvSpPr txBox="1"/>
          <p:nvPr/>
        </p:nvSpPr>
        <p:spPr>
          <a:xfrm>
            <a:off x="2387599" y="1122164"/>
            <a:ext cx="14308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Multiplas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plataformas de gerenciamento de Frete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Descentralização dos sistemas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de encomendas.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999A1E-BF38-46AD-8741-2251C51E1BDE}"/>
              </a:ext>
            </a:extLst>
          </p:cNvPr>
          <p:cNvSpPr txBox="1"/>
          <p:nvPr/>
        </p:nvSpPr>
        <p:spPr>
          <a:xfrm>
            <a:off x="2341709" y="3978881"/>
            <a:ext cx="1363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Centralização de sistemas de frete para e-commerce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Transparência, facilitando a logística.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39C169-86D9-476C-830C-055FAB7BD516}"/>
              </a:ext>
            </a:extLst>
          </p:cNvPr>
          <p:cNvSpPr txBox="1"/>
          <p:nvPr/>
        </p:nvSpPr>
        <p:spPr>
          <a:xfrm>
            <a:off x="2341709" y="2523687"/>
            <a:ext cx="1564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Desenvolver um sistema de integração e gerenciamento de encomendas e cotação do frete de encomendas.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353C2-2BF5-4447-A615-C8DC3A31C489}"/>
              </a:ext>
            </a:extLst>
          </p:cNvPr>
          <p:cNvSpPr txBox="1"/>
          <p:nvPr/>
        </p:nvSpPr>
        <p:spPr>
          <a:xfrm>
            <a:off x="3952180" y="1274572"/>
            <a:ext cx="129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Aplicativos de gestão de entregas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E6503-56D3-42D9-80F0-1EA18513C7FF}"/>
              </a:ext>
            </a:extLst>
          </p:cNvPr>
          <p:cNvSpPr txBox="1"/>
          <p:nvPr/>
        </p:nvSpPr>
        <p:spPr>
          <a:xfrm>
            <a:off x="3884445" y="2764380"/>
            <a:ext cx="143086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Cotação de Frete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Rastreamento de Encomendas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Notificações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Integração de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Userfriendly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Qualidade de Software 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2302B9-06EB-48B3-8CC9-EE3971E0CB22}"/>
              </a:ext>
            </a:extLst>
          </p:cNvPr>
          <p:cNvSpPr txBox="1"/>
          <p:nvPr/>
        </p:nvSpPr>
        <p:spPr>
          <a:xfrm>
            <a:off x="5380566" y="1291441"/>
            <a:ext cx="14308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Empresas de e-commerce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Consumidores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Suporte ao cliente.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6CF584-7D0C-4698-B758-744F76F7BAFC}"/>
              </a:ext>
            </a:extLst>
          </p:cNvPr>
          <p:cNvSpPr txBox="1"/>
          <p:nvPr/>
        </p:nvSpPr>
        <p:spPr>
          <a:xfrm>
            <a:off x="5380565" y="3377767"/>
            <a:ext cx="15832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Gerente: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Murilo Carvalho Povoa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Alisson Alexandre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Pedro Henrique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Thauan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de Moraes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98E8BC-869E-43C3-A060-EAE57DF36832}"/>
              </a:ext>
            </a:extLst>
          </p:cNvPr>
          <p:cNvSpPr txBox="1"/>
          <p:nvPr/>
        </p:nvSpPr>
        <p:spPr>
          <a:xfrm>
            <a:off x="6876687" y="1215941"/>
            <a:ext cx="149684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Integração com APIs externas.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Uso da Infraestrutura Cloud.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A97E1D-9002-46A0-97CA-C38012A438A3}"/>
              </a:ext>
            </a:extLst>
          </p:cNvPr>
          <p:cNvSpPr txBox="1"/>
          <p:nvPr/>
        </p:nvSpPr>
        <p:spPr>
          <a:xfrm>
            <a:off x="5518288" y="4999131"/>
            <a:ext cx="29791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LGPD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Restrição no rastreio de lojas não integradas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Técnica de LPS e 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Projeto será desenvolvido em 4 meses.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Entregas restritas ao tempo do laboratório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ICS serão gerenciados via repositório no GitHub.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8DAF5B-2732-4033-BFFD-938AEAF5ED72}"/>
              </a:ext>
            </a:extLst>
          </p:cNvPr>
          <p:cNvSpPr txBox="1"/>
          <p:nvPr/>
        </p:nvSpPr>
        <p:spPr>
          <a:xfrm>
            <a:off x="6909312" y="3284785"/>
            <a:ext cx="146349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(LPS)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Modelo BPMN Negócios (as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is,to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Serviços candidatos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Estratégias de Testes e Serviços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Serviços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API´s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Plano de monitoramento de serviços.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D7A3BE-2A0B-4508-B2AF-DC5BC337CEA5}"/>
              </a:ext>
            </a:extLst>
          </p:cNvPr>
          <p:cNvSpPr txBox="1"/>
          <p:nvPr/>
        </p:nvSpPr>
        <p:spPr>
          <a:xfrm>
            <a:off x="8372808" y="1169786"/>
            <a:ext cx="14968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Atraso no desenvolvimento.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Indisponibilidade de APIs externas.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Valor elevado da infraestrutura Cloud.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A2A094-3D3D-4B0F-B806-217B920A6F9C}"/>
              </a:ext>
            </a:extLst>
          </p:cNvPr>
          <p:cNvSpPr txBox="1"/>
          <p:nvPr/>
        </p:nvSpPr>
        <p:spPr>
          <a:xfrm>
            <a:off x="8372808" y="3051603"/>
            <a:ext cx="16531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(LPS) 23/08 – 30/08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Modelo BPMN Negócios 30/08 – 13/09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Serviços candidatos 27/09 – 11/10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Estratégias de Testes e Serviços 01/11 – 08/11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Serviços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API´s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08/11 - 15/11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Plano de monitoramento de serviços. 15/11 – 22/11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8EBAE2-06E4-4A35-8A88-0E2D66C13D77}"/>
              </a:ext>
            </a:extLst>
          </p:cNvPr>
          <p:cNvSpPr txBox="1"/>
          <p:nvPr/>
        </p:nvSpPr>
        <p:spPr>
          <a:xfrm>
            <a:off x="8353446" y="5196649"/>
            <a:ext cx="14968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Salário do time de desenvolvimento.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Infraestrutura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Impostos.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1671</TotalTime>
  <Words>231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THAUAN DE MORAES VIANA</cp:lastModifiedBy>
  <cp:revision>57</cp:revision>
  <cp:lastPrinted>2023-08-10T15:59:50Z</cp:lastPrinted>
  <dcterms:created xsi:type="dcterms:W3CDTF">2020-02-14T12:58:23Z</dcterms:created>
  <dcterms:modified xsi:type="dcterms:W3CDTF">2024-08-24T15:03:20Z</dcterms:modified>
</cp:coreProperties>
</file>