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67D794-0460-4565-9331-C37CC232C4BB}">
          <p14:sldIdLst>
            <p14:sldId id="257"/>
            <p14:sldId id="261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0823" y="2030065"/>
            <a:ext cx="10119950" cy="2677648"/>
          </a:xfrm>
        </p:spPr>
        <p:txBody>
          <a:bodyPr/>
          <a:lstStyle/>
          <a:p>
            <a:pPr algn="ctr"/>
            <a:r>
              <a:rPr lang="ru-RU" b="1" i="1" dirty="0" err="1"/>
              <a:t>Лабораторна</a:t>
            </a:r>
            <a:r>
              <a:rPr lang="ru-RU" b="1" i="1" dirty="0"/>
              <a:t> робота №1</a:t>
            </a:r>
            <a:br>
              <a:rPr lang="ru-RU" b="1" i="1" dirty="0"/>
            </a:br>
            <a:r>
              <a:rPr lang="ru-RU" b="1" i="1" dirty="0"/>
              <a:t>Тема: «Калькулятор Паскаля»</a:t>
            </a:r>
            <a:br>
              <a:rPr lang="ru-RU" b="1" i="1" dirty="0"/>
            </a:br>
            <a:endParaRPr lang="en-US" b="1" i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787969" y="502122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ru-RU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Виконали</a:t>
            </a:r>
            <a:r>
              <a:rPr lang="ru-RU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ru-RU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Матненко</a:t>
            </a:r>
            <a:r>
              <a:rPr lang="ru-RU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с.в</a:t>
            </a:r>
            <a:r>
              <a:rPr lang="ru-RU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, Боровець В.Г.</a:t>
            </a:r>
            <a:endParaRPr lang="en-US" sz="2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4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771" y="1130422"/>
            <a:ext cx="10174897" cy="706964"/>
          </a:xfrm>
        </p:spPr>
        <p:txBody>
          <a:bodyPr/>
          <a:lstStyle/>
          <a:p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uk-UA" dirty="0"/>
              <a:t>інформація стосовно пристрою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852" y="2680425"/>
            <a:ext cx="10113937" cy="3797301"/>
          </a:xfrm>
        </p:spPr>
        <p:txBody>
          <a:bodyPr>
            <a:normAutofit/>
          </a:bodyPr>
          <a:lstStyle/>
          <a:p>
            <a:pPr algn="just"/>
            <a:r>
              <a:rPr lang="uk-UA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пристрою</a:t>
            </a:r>
            <a:r>
              <a:rPr lang="uk-UA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Блез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Паскаль (1623 – 1662)</a:t>
            </a:r>
          </a:p>
          <a:p>
            <a:pPr algn="just"/>
            <a:r>
              <a:rPr lang="uk-UA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Рік створення пристрою:</a:t>
            </a:r>
            <a:r>
              <a:rPr lang="uk-UA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різними джерелами – в 1642 р. або 1644 р., представлено публіці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1645 році.</a:t>
            </a:r>
          </a:p>
          <a:p>
            <a:pPr algn="just"/>
            <a:r>
              <a:rPr lang="uk-UA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створення: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створений із метою допомогти батькові – податковому інспекторові, який ба-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жав частково зменшити робоче навантаження. </a:t>
            </a:r>
          </a:p>
          <a:p>
            <a:pPr algn="just"/>
            <a:r>
              <a:rPr lang="uk-UA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Споживач пристрою: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1649 р., із дозволу короля </a:t>
            </a:r>
            <a:r>
              <a:rPr lang="uk-U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франції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Людовіка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XIV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Паскаль мав </a:t>
            </a:r>
            <a:r>
              <a:rPr lang="uk-U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вість продавати свої пристрої клеркам – державним службовцям, працюючим у фінансовій сфері. </a:t>
            </a:r>
          </a:p>
          <a:p>
            <a:pPr algn="just"/>
            <a:r>
              <a:rPr lang="uk-UA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використання: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 найпростіших арифметичних розрахунків: додавання, 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віднімання, множення та ділення шляхом багаторазового додавання та віднімання.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2869" y="309250"/>
            <a:ext cx="65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chemeClr val="bg1"/>
                </a:solidFill>
              </a:rPr>
              <a:t>1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Блез Паска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69" y="2234877"/>
            <a:ext cx="1457325" cy="1952625"/>
          </a:xfrm>
          <a:prstGeom prst="rect">
            <a:avLst/>
          </a:prstGeom>
          <a:noFill/>
          <a:effectLst>
            <a:glow rad="63500">
              <a:schemeClr val="accent6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728" y="804703"/>
            <a:ext cx="8761413" cy="706964"/>
          </a:xfrm>
        </p:spPr>
        <p:txBody>
          <a:bodyPr/>
          <a:lstStyle/>
          <a:p>
            <a:r>
              <a:rPr lang="uk-UA" dirty="0"/>
              <a:t>Схеми роботи пристрою</a:t>
            </a:r>
            <a:endParaRPr lang="en-US" dirty="0"/>
          </a:p>
        </p:txBody>
      </p:sp>
      <p:pic>
        <p:nvPicPr>
          <p:cNvPr id="2054" name="Picture 6" descr="Модель устройства двух разрядов Паскали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6" y="2301113"/>
            <a:ext cx="4323522" cy="29365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Сложение 121 и 31 с помощью Паскалины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90" y="2338018"/>
            <a:ext cx="4115153" cy="24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Суммирующая машина Паскаля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46" y="597740"/>
            <a:ext cx="2227452" cy="14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Механизм переноса переполнения в Паскалине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44" y="2275239"/>
            <a:ext cx="3145775" cy="3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166" y="5356345"/>
            <a:ext cx="447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конструкції «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Паскалин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743" y="5725677"/>
            <a:ext cx="33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Скидання результатів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3215" y="4928640"/>
            <a:ext cx="409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Обертання коліс для введення нових значень і виконання операцій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2869" y="311983"/>
            <a:ext cx="65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chemeClr val="bg1"/>
                </a:solidFill>
              </a:rPr>
              <a:t>2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7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869400"/>
            <a:ext cx="8825659" cy="994234"/>
          </a:xfrm>
        </p:spPr>
        <p:txBody>
          <a:bodyPr/>
          <a:lstStyle/>
          <a:p>
            <a:r>
              <a:rPr lang="ru-RU" dirty="0"/>
              <a:t>Принцип роботы Калькулятора</a:t>
            </a:r>
            <a:br>
              <a:rPr lang="ru-RU" dirty="0"/>
            </a:br>
            <a:r>
              <a:rPr lang="ru-RU" dirty="0"/>
              <a:t>Паскаля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70335"/>
            <a:ext cx="10013155" cy="35970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шляхом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ведучого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штифта,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вставлявся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зубчиками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впливала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розрядність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нерухомий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опір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набірного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трохи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лівіше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зберігалися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зубцях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шестерень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скинути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завершено,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обертаються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виставити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доданка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вище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віконцях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пристрою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результат.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скинути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2869" y="311983"/>
            <a:ext cx="65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chemeClr val="bg1"/>
                </a:solidFill>
              </a:rPr>
              <a:t>3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</a:t>
            </a:r>
            <a:r>
              <a:rPr lang="uk-UA" dirty="0" err="1"/>
              <a:t>Паскалин</a:t>
            </a:r>
            <a:r>
              <a:rPr lang="uk-UA" dirty="0"/>
              <a:t>» як складник операційної системи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45" y="2337707"/>
            <a:ext cx="11691601" cy="4409321"/>
          </a:xfrm>
        </p:spPr>
        <p:txBody>
          <a:bodyPr numCol="1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теоретичної 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 зору, калькулятор Паскаля </a:t>
            </a:r>
            <a:r>
              <a:rPr lang="uk-UA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міг би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 певною складовою деякої операційної системи, яку можна </a:t>
            </a:r>
            <a:r>
              <a:rPr lang="uk-UA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язати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із інформаційною, що задовольняє обчислювальні потреби математичних центрів в сфері операцій додавання та віднімання.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 до ідеї обчислювальної фабрики, запропонованої </a:t>
            </a:r>
            <a:r>
              <a:rPr lang="uk-UA" sz="16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Гаспаром</a:t>
            </a:r>
            <a:r>
              <a:rPr lang="uk-UA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Проні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пристрій може стати </a:t>
            </a:r>
            <a:r>
              <a:rPr lang="uk-UA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інстументом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виключно </a:t>
            </a:r>
            <a:r>
              <a:rPr lang="uk-UA" sz="16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третього, обчислювального рівня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в цьому йому може допомогти майже безперебійна точність обчислень. Адже, звісно, виводити формули він не може, проводити надто складні обчислення функцій – теж.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Колись даний калькулятор вважався сенсаційним, адже був одним із найперших, але не знайшов значної підтримки. Чому? Відповідь – очевидна. Як показав час, нині він не задовольняє критеріям, властивим ОС за </a:t>
            </a:r>
            <a:r>
              <a:rPr lang="uk-UA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Адамом Смітом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Він може підвищити майстерність працівників? Можливо, певною мірою – так. Проте принцип роботи – неповний, адже нема можливості повноцінно виконувати множення та ділення. До того ж, влаштування даного типу калькулятора є доволі складним і аж ніяк не сприяє заощадженню часу під час роботи із ним: навпаки, такий устрій міг навіть викликати перенавантаження в «непідготовленої» людини. З цього ж випливає й те, що він так і не зміг виготовити надто велику кількість екземплярів, через що продавалися вони виключно серед «багатіїв». Як наслідок, втрачається й стимул до подальшої роботи. Це розумів і сам Паскаль, постійно вдосконалюючи модель пристрою. 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Отже,</a:t>
            </a:r>
            <a:r>
              <a:rPr lang="uk-UA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зробити </a:t>
            </a:r>
            <a:r>
              <a:rPr lang="uk-UA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</a:t>
            </a:r>
            <a:r>
              <a:rPr lang="uk-UA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Паскалин</a:t>
            </a:r>
            <a:r>
              <a:rPr lang="uk-UA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– не такий вже й добрий, а нині, можливо, – взагалі надто гіркий вибір у складі навіть математичної ОС. 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3801" y="311986"/>
            <a:ext cx="65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chemeClr val="bg1"/>
                </a:solidFill>
              </a:rPr>
              <a:t>4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206</TotalTime>
  <Words>556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Совет директоров</vt:lpstr>
      <vt:lpstr>Лабораторна робота №1 Тема: «Калькулятор Паскаля» </vt:lpstr>
      <vt:lpstr>Основна інформація стосовно пристрою</vt:lpstr>
      <vt:lpstr>Схеми роботи пристрою</vt:lpstr>
      <vt:lpstr>Принцип роботы Калькулятора Паскаля</vt:lpstr>
      <vt:lpstr>«Паскалин» як складник операційної системи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Тема: «Калькулятор Паскаля»</dc:title>
  <dc:creator>Влад Боровець</dc:creator>
  <cp:lastModifiedBy>ThinkPad</cp:lastModifiedBy>
  <cp:revision>15</cp:revision>
  <dcterms:created xsi:type="dcterms:W3CDTF">2021-02-28T14:09:11Z</dcterms:created>
  <dcterms:modified xsi:type="dcterms:W3CDTF">2021-03-02T11:06:45Z</dcterms:modified>
</cp:coreProperties>
</file>