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6C91-4648-4A9A-BD20-95CB8E62ABA0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4D27-7409-4CA2-AE52-24B5F8D12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6C91-4648-4A9A-BD20-95CB8E62ABA0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4D27-7409-4CA2-AE52-24B5F8D12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6C91-4648-4A9A-BD20-95CB8E62ABA0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4D27-7409-4CA2-AE52-24B5F8D12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6C91-4648-4A9A-BD20-95CB8E62ABA0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4D27-7409-4CA2-AE52-24B5F8D12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6C91-4648-4A9A-BD20-95CB8E62ABA0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4D27-7409-4CA2-AE52-24B5F8D12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6C91-4648-4A9A-BD20-95CB8E62ABA0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4D27-7409-4CA2-AE52-24B5F8D12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6C91-4648-4A9A-BD20-95CB8E62ABA0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4D27-7409-4CA2-AE52-24B5F8D12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6C91-4648-4A9A-BD20-95CB8E62ABA0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4D27-7409-4CA2-AE52-24B5F8D12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6C91-4648-4A9A-BD20-95CB8E62ABA0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4D27-7409-4CA2-AE52-24B5F8D12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6C91-4648-4A9A-BD20-95CB8E62ABA0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4D27-7409-4CA2-AE52-24B5F8D12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6C91-4648-4A9A-BD20-95CB8E62ABA0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84D27-7409-4CA2-AE52-24B5F8D12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6C91-4648-4A9A-BD20-95CB8E62ABA0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84D27-7409-4CA2-AE52-24B5F8D12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SC_159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0"/>
            <a:ext cx="5330685" cy="3276600"/>
          </a:xfrm>
          <a:prstGeom prst="rect">
            <a:avLst/>
          </a:prstGeom>
        </p:spPr>
      </p:pic>
      <p:pic>
        <p:nvPicPr>
          <p:cNvPr id="7" name="Picture 6" descr="DSC_156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3352800"/>
            <a:ext cx="4419600" cy="2971800"/>
          </a:xfrm>
          <a:prstGeom prst="rect">
            <a:avLst/>
          </a:prstGeom>
        </p:spPr>
      </p:pic>
      <p:pic>
        <p:nvPicPr>
          <p:cNvPr id="6" name="Picture 5" descr="DSC_15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352800"/>
            <a:ext cx="44958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SC_13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648201" cy="3200400"/>
          </a:xfrm>
          <a:prstGeom prst="rect">
            <a:avLst/>
          </a:prstGeom>
        </p:spPr>
      </p:pic>
      <p:pic>
        <p:nvPicPr>
          <p:cNvPr id="5" name="Picture 4" descr="Grand Deluxe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0"/>
            <a:ext cx="4495800" cy="3200400"/>
          </a:xfrm>
          <a:prstGeom prst="rect">
            <a:avLst/>
          </a:prstGeom>
        </p:spPr>
      </p:pic>
      <p:pic>
        <p:nvPicPr>
          <p:cNvPr id="6" name="Picture 5" descr="DSC_140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5000" y="3200399"/>
            <a:ext cx="5410200" cy="36576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 descr="Grand Delux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762000"/>
            <a:ext cx="4648200" cy="3052549"/>
          </a:xfrm>
          <a:prstGeom prst="rect">
            <a:avLst/>
          </a:prstGeom>
        </p:spPr>
      </p:pic>
      <p:pic>
        <p:nvPicPr>
          <p:cNvPr id="5" name="Picture 4" descr="Grand Deluxe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38200"/>
            <a:ext cx="4469586" cy="2971799"/>
          </a:xfrm>
          <a:prstGeom prst="rect">
            <a:avLst/>
          </a:prstGeom>
        </p:spPr>
      </p:pic>
      <p:pic>
        <p:nvPicPr>
          <p:cNvPr id="7" name="Picture 6" descr="DSC_14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7400" y="3818106"/>
            <a:ext cx="4572000" cy="30398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SC_137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0"/>
            <a:ext cx="4876800" cy="3276600"/>
          </a:xfrm>
          <a:prstGeom prst="rect">
            <a:avLst/>
          </a:prstGeom>
        </p:spPr>
      </p:pic>
      <p:pic>
        <p:nvPicPr>
          <p:cNvPr id="5" name="Picture 4" descr="DSC_137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67200" cy="3276600"/>
          </a:xfrm>
          <a:prstGeom prst="rect">
            <a:avLst/>
          </a:prstGeom>
        </p:spPr>
      </p:pic>
      <p:pic>
        <p:nvPicPr>
          <p:cNvPr id="1026" name="Picture 2" descr="D:\desktop info\copy from computer 5.3.16\12806061_958621664245435_8768432975597330540_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352800"/>
            <a:ext cx="5133532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M_13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495800" cy="3352800"/>
          </a:xfrm>
          <a:prstGeom prst="rect">
            <a:avLst/>
          </a:prstGeom>
        </p:spPr>
      </p:pic>
      <p:pic>
        <p:nvPicPr>
          <p:cNvPr id="7" name="Picture 6" descr="DSC_15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3429000"/>
            <a:ext cx="4800599" cy="3429000"/>
          </a:xfrm>
          <a:prstGeom prst="rect">
            <a:avLst/>
          </a:prstGeom>
        </p:spPr>
      </p:pic>
      <p:pic>
        <p:nvPicPr>
          <p:cNvPr id="8" name="Picture 7" descr="SAM_0970 - Cop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0"/>
            <a:ext cx="4572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THS</dc:creator>
  <cp:lastModifiedBy>PLSTARHEAD</cp:lastModifiedBy>
  <cp:revision>17</cp:revision>
  <dcterms:created xsi:type="dcterms:W3CDTF">2017-06-01T08:23:06Z</dcterms:created>
  <dcterms:modified xsi:type="dcterms:W3CDTF">2023-05-04T18:17:43Z</dcterms:modified>
</cp:coreProperties>
</file>