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6E351-40AB-4FF6-A314-141E5CA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B7CAF3-FDD2-4DA5-9B02-73B1AB72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414D41-AE34-4301-8D65-82BB561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83EBC9-D172-4B7C-B3EF-EAB2B28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BF4C7B-E1B1-45E6-A970-59EBC3C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14CF0-00D0-422C-B279-F24EA197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216900-117D-4C64-9799-52752CFF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1F77F7-3FAA-4DF6-B048-9907511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1D7C39-04D7-4426-89FB-973E4D0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3D5C2D-FA5A-4FFD-BA33-DA14BC1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C105E8-08C0-4113-A453-4A1555A9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B3371D-2C3F-4DCA-85E8-2977EC0B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7E53D3-7C5C-4CCE-8D2F-81329E9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34C32D-598D-4822-A153-30678C6C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4875BC-033C-42D0-A0DE-1037A06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3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DF7C2-F174-42E9-BB8F-21D25FBF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3E9254-0236-4B78-BFD9-C7C7470A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A7230A-D3E5-4BDC-91A8-D1487C9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8E725E-313D-49C6-9B7D-FD4D89C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D50F41-FE93-48E2-9573-7E5FF89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F184A-FC0F-4A59-B031-9D096D02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B44271-90AD-49A2-8802-CCE2416E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9F9A80-8D8E-4E70-9A90-7F38D8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EAD291-4F79-4B2C-A51F-12B9FB59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1CAF8D-CA21-465A-B96C-A422F9E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4A3CA-67DF-4913-A19E-C3B6807D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C6D6B-0591-473E-B0A7-2AE29BD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3D41EB-E30B-474B-9487-2ECA6CA1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0B0A76-7303-4529-971B-A3A69BE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839576-CB67-43FF-93C5-E8AE3E0B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3F5B95-3637-475A-9EFF-3EB3517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9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87F41-5519-476A-94A9-A655B7B8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12A520-816C-45A2-8A11-DE89B9F8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412D43-BE7B-4D25-9CD1-DC97E9FC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F5E2D7-2307-4677-A6D9-54ED5F1A3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4C43369-EE71-47F2-84B8-D4829E416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644AF59-369E-434C-82A1-E84ACF6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C691C0A-FE45-44FC-BEB5-0DFE1081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8B7616-B189-4300-805C-6D7B896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64630-BC95-4B18-B420-DF23DB9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2CC70A-D642-4F55-B461-B8248871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CE800C-8FF8-4E2E-B8A2-37639B34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0133E4-8E63-4B68-B212-34A6D60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7C6065-891F-4C2A-BC54-D8648F0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5D514E4-51C9-48DB-BE11-1B0C375B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8FE8DD-1922-405F-8BCA-D29407B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35938-5A82-4A8C-AD3F-56FBC9E8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CC1A9-A42F-4809-BF66-A6C7CCED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507BE5-DC6D-45CD-9378-89AEE899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376E0A-6824-4E7B-B907-3CDF96A8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A53BC-036C-42E0-92D4-AABF2F3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6C6ED5-A84E-41BC-8E4F-328D0F3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9F081-8880-4771-9510-1CD21E29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CA21CF-2A2D-4A3D-8837-F60FD0D6F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5C33DB-D427-4401-8D25-6280A053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99FDCE-6D3A-4E19-8DD5-24F8AAB9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98634A-C840-451A-97AD-CC206CB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C3F186-7304-44B9-BBFD-2550567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CD2F8BF-15D3-4D32-A9F9-4876BDC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069D1F-E07C-4CC7-82A0-0E0DDECE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01D93A-1259-4505-A3D2-A523960F8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3EB6C-945C-457A-9DFA-C24D6991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050640-4CF6-410F-9FC1-247136D88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0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78" y="3968684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Bengaluru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929353" y="5083666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797378" y="5736275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5" name="Picture 1" descr="[$651E982F75D83FF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24" y="133565"/>
            <a:ext cx="62007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Bengaluru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Bengaluru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is the capital of the Indian state of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Katnataka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Bengaluru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state.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Bengaluru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is the capital of southern India's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Katnataka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2049" name="Picture 1" descr="[$67767E2D58DBF117.jp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365" y="1202076"/>
            <a:ext cx="4787756" cy="45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Bengaluru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Bengaluru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City Neighbourhood Map</a:t>
            </a:r>
          </a:p>
        </p:txBody>
      </p:sp>
      <p:pic>
        <p:nvPicPr>
          <p:cNvPr id="3073" name="Picture 1" descr="[$67767E2D58DBF117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99" y="719191"/>
            <a:ext cx="74485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Bengaluru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  <a:r>
              <a:rPr lang="en-US" alt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(Bengaluru),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  <a:r>
              <a:rPr lang="en-US" alt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(Bengaluru),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</a:t>
            </a:r>
            <a:r>
              <a:rPr lang="en-US" alt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(Bengaluru).</a:t>
            </a:r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Blrer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536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Analysis of the Common Venues in Bengaluru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Kolla Ravikanth Yadav</dc:creator>
  <cp:lastModifiedBy>ADMINIBM</cp:lastModifiedBy>
  <cp:revision>12</cp:revision>
  <dcterms:created xsi:type="dcterms:W3CDTF">2019-01-03T13:08:57Z</dcterms:created>
  <dcterms:modified xsi:type="dcterms:W3CDTF">2019-01-03T19:01:45Z</dcterms:modified>
</cp:coreProperties>
</file>