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404" r:id="rId3"/>
    <p:sldId id="427" r:id="rId4"/>
    <p:sldId id="436" r:id="rId5"/>
    <p:sldId id="435" r:id="rId6"/>
    <p:sldId id="434" r:id="rId7"/>
  </p:sldIdLst>
  <p:sldSz cx="12192000" cy="6858000"/>
  <p:notesSz cx="6802438" cy="9934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427" autoAdjust="0"/>
  </p:normalViewPr>
  <p:slideViewPr>
    <p:cSldViewPr snapToGrid="0">
      <p:cViewPr varScale="1">
        <p:scale>
          <a:sx n="58" d="100"/>
          <a:sy n="58" d="100"/>
        </p:scale>
        <p:origin x="112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56" y="-90"/>
      </p:cViewPr>
      <p:guideLst>
        <p:guide orient="horz" pos="3129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12/7/2017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3529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"/>
            <a:ext cx="12192001" cy="6857999"/>
            <a:chOff x="0" y="0"/>
            <a:chExt cx="12192001" cy="6857999"/>
          </a:xfrm>
        </p:grpSpPr>
        <p:pic>
          <p:nvPicPr>
            <p:cNvPr id="5" name="Picture 2" descr="C:\Users\SOTSO\Desktop\Template\777.pn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89" r="2089" b="50000"/>
            <a:stretch/>
          </p:blipFill>
          <p:spPr bwMode="auto">
            <a:xfrm>
              <a:off x="1" y="0"/>
              <a:ext cx="12192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SOTSO\Desktop\Template\444.png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0" y="3428999"/>
              <a:ext cx="12192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12/7/2017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6432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RxAndroid</a:t>
            </a:r>
          </a:p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Mini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Project(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KnongDai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)</a:t>
            </a:r>
            <a:r>
              <a:rPr lang="km-KH" sz="4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40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555422" y="4079228"/>
            <a:ext cx="4198428" cy="1222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ណែនាំដោយ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បណ្ឌិត គីម ថេខ្យុង</a:t>
            </a:r>
            <a:endParaRPr lang="en-US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2879" y="62204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http://</a:t>
            </a:r>
            <a:r>
              <a:rPr lang="en-US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9092808" y="4684467"/>
            <a:ext cx="2479083" cy="8786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2000" b="1" dirty="0" smtClean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វ៉យ </a:t>
            </a:r>
            <a:r>
              <a:rPr lang="km-KH" sz="2000" b="1" dirty="0" smtClean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រត</a:t>
            </a:r>
            <a:r>
              <a:rPr lang="km-KH" sz="2000" b="1" dirty="0" smtClean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្ត</a:t>
            </a:r>
            <a:r>
              <a:rPr lang="km-KH" sz="2000" b="1" dirty="0" smtClean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នា</a:t>
            </a:r>
            <a:endParaRPr lang="en-US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26" name="Picture 2" descr="https://licensebuttons.net/l/by-nc-nd/4.0/88x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32" y="654865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57793" y="11771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មាតិកា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ការណែនាំអំពី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Project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និងគោលបំណងនៃ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Project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Configure Project</a:t>
            </a:r>
          </a:p>
          <a:p>
            <a:pPr marL="0" indent="0">
              <a:buNone/>
            </a:pP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SplashScreen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ដោយប្រើប្រាស់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RxJava</a:t>
            </a: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Event Handling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ជាមួយនឹង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EventBus</a:t>
            </a: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ការធ្វើការជាមួយនឹង</a:t>
            </a:r>
            <a:r>
              <a:rPr lang="km-KH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Retrofit</a:t>
            </a:r>
          </a:p>
          <a:p>
            <a:pPr marL="0" indent="0">
              <a:buNone/>
            </a:pP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ការធ្វើការជាមួយនឹង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Expandable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RecyclerView</a:t>
            </a: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៧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Dependency Injection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ដោយប្រើប្រាស់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Dagger </a:t>
            </a: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ca-ES" sz="3600" b="1" dirty="0" smtClean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គោលបំណង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Implementing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ជាមួយនឹង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RxJava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និង​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RxAndroid</a:t>
            </a:r>
          </a:p>
          <a:p>
            <a:pPr marL="0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Event Handling </a:t>
            </a: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ជាមួយនឹង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EventBus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RxBinding</a:t>
            </a: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ការប្រើប្រាស់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Material 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Design</a:t>
            </a: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Dependency Injection </a:t>
            </a:r>
            <a:r>
              <a:rPr lang="ca-E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ដោយប្រើប្រាស់</a:t>
            </a: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Dagger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Implementing </a:t>
            </a:r>
            <a:r>
              <a:rPr lang="ca-E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ជាមួយនឹង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Retrofit</a:t>
            </a: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Let’s Go</a:t>
            </a:r>
            <a:endParaRPr lang="km-KH" sz="36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23615" y="30380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36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</a:t>
            </a:r>
            <a:r>
              <a:rPr lang="km-KH" sz="36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157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DaunPenh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មាតិកា</vt:lpstr>
      <vt:lpstr>គោលបំណង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2017-12-07T09:12:20Z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