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Open Sans SemiBold"/>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rM86xzP7sYAS/cRLyxREdlqLU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B0A3B1-C720-404F-A151-43F74CB0100F}">
  <a:tblStyle styleId="{E4B0A3B1-C720-404F-A151-43F74CB0100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SemiBold-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OpenSansSemiBold-italic.fntdata"/><Relationship Id="rId10" Type="http://schemas.openxmlformats.org/officeDocument/2006/relationships/slide" Target="slides/slide4.xml"/><Relationship Id="rId32" Type="http://schemas.openxmlformats.org/officeDocument/2006/relationships/font" Target="fonts/OpenSansSemiBold-bold.fntdata"/><Relationship Id="rId13" Type="http://schemas.openxmlformats.org/officeDocument/2006/relationships/slide" Target="slides/slide7.xml"/><Relationship Id="rId35" Type="http://schemas.openxmlformats.org/officeDocument/2006/relationships/font" Target="fonts/OpenSansLight-regular.fntdata"/><Relationship Id="rId12" Type="http://schemas.openxmlformats.org/officeDocument/2006/relationships/slide" Target="slides/slide6.xml"/><Relationship Id="rId34" Type="http://schemas.openxmlformats.org/officeDocument/2006/relationships/font" Target="fonts/OpenSansSemiBold-boldItalic.fntdata"/><Relationship Id="rId15" Type="http://schemas.openxmlformats.org/officeDocument/2006/relationships/slide" Target="slides/slide9.xml"/><Relationship Id="rId37" Type="http://schemas.openxmlformats.org/officeDocument/2006/relationships/font" Target="fonts/OpenSansLight-italic.fntdata"/><Relationship Id="rId14" Type="http://schemas.openxmlformats.org/officeDocument/2006/relationships/slide" Target="slides/slide8.xml"/><Relationship Id="rId36" Type="http://schemas.openxmlformats.org/officeDocument/2006/relationships/font" Target="fonts/OpenSansLight-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15d8e2f04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f15d8e2f04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15d8e2f04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f15d8e2f04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15d8e2f04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f15d8e2f04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15d8e2f04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f15d8e2f04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15d8e2f04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f15d8e2f04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15d8e2f04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f15d8e2f04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15d8e2f04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f15d8e2f04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15d8e2f04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f15d8e2f0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15d8e2f04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f15d8e2f04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15d8e2f04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f15d8e2f04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15d8e2f04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f15d8e2f0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15d8e2f04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f15d8e2f04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5d8e2f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f15d8e2f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15d8e2f0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f15d8e2f0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15d8e2f0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f15d8e2f0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15d8e2f04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f15d8e2f04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15d8e2f04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f15d8e2f04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15d8e2f04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f15d8e2f04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15d8e2f04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f15d8e2f04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8.png"/><Relationship Id="rId13" Type="http://schemas.openxmlformats.org/officeDocument/2006/relationships/image" Target="../media/image22.png"/><Relationship Id="rId12"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20.png"/><Relationship Id="rId9" Type="http://schemas.openxmlformats.org/officeDocument/2006/relationships/image" Target="../media/image23.png"/><Relationship Id="rId15" Type="http://schemas.openxmlformats.org/officeDocument/2006/relationships/image" Target="../media/image33.png"/><Relationship Id="rId1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25.png"/></Relationships>
</file>

<file path=ppt/slideLayouts/_rels/slideLayout15.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5.png"/><Relationship Id="rId13" Type="http://schemas.openxmlformats.org/officeDocument/2006/relationships/image" Target="../media/image36.png"/><Relationship Id="rId12"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17.png"/><Relationship Id="rId4" Type="http://schemas.openxmlformats.org/officeDocument/2006/relationships/image" Target="../media/image34.png"/><Relationship Id="rId9"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31.png"/><Relationship Id="rId7" Type="http://schemas.openxmlformats.org/officeDocument/2006/relationships/image" Target="../media/image29.png"/><Relationship Id="rId8" Type="http://schemas.openxmlformats.org/officeDocument/2006/relationships/image" Target="../media/image3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4.png"/><Relationship Id="rId13" Type="http://schemas.openxmlformats.org/officeDocument/2006/relationships/image" Target="../media/image11.png"/><Relationship Id="rId12" Type="http://schemas.openxmlformats.org/officeDocument/2006/relationships/image" Target="../media/image10.jpg"/><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39.png"/><Relationship Id="rId7" Type="http://schemas.openxmlformats.org/officeDocument/2006/relationships/image" Target="../media/image5.png"/><Relationship Id="rId8" Type="http://schemas.openxmlformats.org/officeDocument/2006/relationships/image" Target="../media/image2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olution">
  <p:cSld name="CUSTOM_23">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อักษรย่อ Solution ใน Version Number">
  <p:cSld name="CUSTOM_40">
    <p:spTree>
      <p:nvGrpSpPr>
        <p:cNvPr id="72" name="Shape 72"/>
        <p:cNvGrpSpPr/>
        <p:nvPr/>
      </p:nvGrpSpPr>
      <p:grpSpPr>
        <a:xfrm>
          <a:off x="0" y="0"/>
          <a:ext cx="0" cy="0"/>
          <a:chOff x="0" y="0"/>
          <a:chExt cx="0" cy="0"/>
        </a:xfrm>
      </p:grpSpPr>
      <p:sp>
        <p:nvSpPr>
          <p:cNvPr id="73" name="Google Shape;73;p15"/>
          <p:cNvSpPr/>
          <p:nvPr/>
        </p:nvSpPr>
        <p:spPr>
          <a:xfrm>
            <a:off x="2514425" y="3871843"/>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2514425" y="3416657"/>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2514425" y="2964857"/>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2514425" y="2510382"/>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2514425" y="2052363"/>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2514425" y="1598750"/>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2514425" y="1146400"/>
            <a:ext cx="3385800" cy="4356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txBox="1"/>
          <p:nvPr/>
        </p:nvSpPr>
        <p:spPr>
          <a:xfrm>
            <a:off x="793900" y="0"/>
            <a:ext cx="62013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การกำหนด</a:t>
            </a:r>
            <a:r>
              <a:rPr b="0" i="0" lang="en" sz="2400" u="none" cap="none" strike="noStrike">
                <a:solidFill>
                  <a:srgbClr val="FF9900"/>
                </a:solidFill>
                <a:latin typeface="Open Sans SemiBold"/>
                <a:ea typeface="Open Sans SemiBold"/>
                <a:cs typeface="Open Sans SemiBold"/>
                <a:sym typeface="Open Sans SemiBold"/>
              </a:rPr>
              <a:t> Course</a:t>
            </a:r>
            <a:r>
              <a:rPr b="0" i="0" lang="en" sz="2400" u="none" cap="none" strike="noStrike">
                <a:solidFill>
                  <a:srgbClr val="FF9900"/>
                </a:solidFill>
                <a:latin typeface="Open Sans"/>
                <a:ea typeface="Open Sans"/>
                <a:cs typeface="Open Sans"/>
                <a:sym typeface="Open Sans"/>
              </a:rPr>
              <a:t> และ </a:t>
            </a:r>
            <a:r>
              <a:rPr b="0" i="0" lang="en" sz="2400" u="none" cap="none" strike="noStrike">
                <a:solidFill>
                  <a:srgbClr val="FF9900"/>
                </a:solidFill>
                <a:latin typeface="Open Sans SemiBold"/>
                <a:ea typeface="Open Sans SemiBold"/>
                <a:cs typeface="Open Sans SemiBold"/>
                <a:sym typeface="Open Sans SemiBold"/>
              </a:rPr>
              <a:t>Version Number</a:t>
            </a:r>
            <a:endParaRPr b="0" i="0" sz="2400" u="none" cap="none" strike="noStrike">
              <a:solidFill>
                <a:srgbClr val="FF9900"/>
              </a:solidFill>
              <a:latin typeface="Open Sans SemiBold"/>
              <a:ea typeface="Open Sans SemiBold"/>
              <a:cs typeface="Open Sans SemiBold"/>
              <a:sym typeface="Open Sans SemiBold"/>
            </a:endParaRPr>
          </a:p>
        </p:txBody>
      </p:sp>
      <p:sp>
        <p:nvSpPr>
          <p:cNvPr id="81" name="Google Shape;81;p15"/>
          <p:cNvSpPr/>
          <p:nvPr/>
        </p:nvSpPr>
        <p:spPr>
          <a:xfrm>
            <a:off x="4301353" y="1204655"/>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rot="5400000">
            <a:off x="4376619" y="1269430"/>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txBox="1"/>
          <p:nvPr/>
        </p:nvSpPr>
        <p:spPr>
          <a:xfrm>
            <a:off x="2607850" y="1160525"/>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 Peony			</a:t>
            </a:r>
            <a:r>
              <a:rPr b="0" i="0" lang="en" sz="1400" u="none" cap="none" strike="noStrike">
                <a:solidFill>
                  <a:srgbClr val="666666"/>
                </a:solidFill>
                <a:latin typeface="Arial"/>
                <a:ea typeface="Arial"/>
                <a:cs typeface="Arial"/>
                <a:sym typeface="Arial"/>
              </a:rPr>
              <a:t>PNY</a:t>
            </a:r>
            <a:endParaRPr b="0" i="0" sz="1400" u="none" cap="none" strike="noStrike">
              <a:solidFill>
                <a:srgbClr val="666666"/>
              </a:solidFill>
              <a:latin typeface="Arial"/>
              <a:ea typeface="Arial"/>
              <a:cs typeface="Arial"/>
              <a:sym typeface="Arial"/>
            </a:endParaRPr>
          </a:p>
        </p:txBody>
      </p:sp>
      <p:sp>
        <p:nvSpPr>
          <p:cNvPr id="84" name="Google Shape;84;p15"/>
          <p:cNvSpPr/>
          <p:nvPr/>
        </p:nvSpPr>
        <p:spPr>
          <a:xfrm>
            <a:off x="4301353" y="1640305"/>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rot="5400000">
            <a:off x="4376619" y="1705080"/>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4301353" y="2106525"/>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rot="5400000">
            <a:off x="4376619" y="2163658"/>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4301353" y="2559481"/>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rot="5400000">
            <a:off x="4376619" y="2616614"/>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4301353" y="2989503"/>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rot="5400000">
            <a:off x="4376619" y="3054278"/>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4301353" y="3471009"/>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5"/>
          <p:cNvSpPr/>
          <p:nvPr/>
        </p:nvSpPr>
        <p:spPr>
          <a:xfrm rot="5400000">
            <a:off x="4376619" y="3528141"/>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4301353" y="3929587"/>
            <a:ext cx="327300" cy="3150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rot="5400000">
            <a:off x="4376619" y="3994362"/>
            <a:ext cx="219900" cy="185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txBox="1"/>
          <p:nvPr/>
        </p:nvSpPr>
        <p:spPr>
          <a:xfrm>
            <a:off x="2607850" y="1618250"/>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 Arabica			</a:t>
            </a:r>
            <a:r>
              <a:rPr b="0" i="0" lang="en" sz="1400" u="none" cap="none" strike="noStrike">
                <a:solidFill>
                  <a:srgbClr val="666666"/>
                </a:solidFill>
                <a:latin typeface="Arial"/>
                <a:ea typeface="Arial"/>
                <a:cs typeface="Arial"/>
                <a:sym typeface="Arial"/>
              </a:rPr>
              <a:t>AR</a:t>
            </a:r>
            <a:endParaRPr b="0" i="0" sz="1400" u="none" cap="none" strike="noStrike">
              <a:solidFill>
                <a:srgbClr val="666666"/>
              </a:solidFill>
              <a:latin typeface="Arial"/>
              <a:ea typeface="Arial"/>
              <a:cs typeface="Arial"/>
              <a:sym typeface="Arial"/>
            </a:endParaRPr>
          </a:p>
        </p:txBody>
      </p:sp>
      <p:sp>
        <p:nvSpPr>
          <p:cNvPr id="97" name="Google Shape;97;p15"/>
          <p:cNvSpPr txBox="1"/>
          <p:nvPr/>
        </p:nvSpPr>
        <p:spPr>
          <a:xfrm>
            <a:off x="2607854" y="2532438"/>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 Robusta			</a:t>
            </a:r>
            <a:r>
              <a:rPr b="0" i="0" lang="en" sz="1400" u="none" cap="none" strike="noStrike">
                <a:solidFill>
                  <a:srgbClr val="666666"/>
                </a:solidFill>
                <a:latin typeface="Arial"/>
                <a:ea typeface="Arial"/>
                <a:cs typeface="Arial"/>
                <a:sym typeface="Arial"/>
              </a:rPr>
              <a:t>RB</a:t>
            </a:r>
            <a:endParaRPr b="0" i="0" sz="1400" u="none" cap="none" strike="noStrike">
              <a:solidFill>
                <a:srgbClr val="666666"/>
              </a:solidFill>
              <a:latin typeface="Arial"/>
              <a:ea typeface="Arial"/>
              <a:cs typeface="Arial"/>
              <a:sym typeface="Arial"/>
            </a:endParaRPr>
          </a:p>
        </p:txBody>
      </p:sp>
      <p:sp>
        <p:nvSpPr>
          <p:cNvPr id="98" name="Google Shape;98;p15"/>
          <p:cNvSpPr txBox="1"/>
          <p:nvPr/>
        </p:nvSpPr>
        <p:spPr>
          <a:xfrm>
            <a:off x="2605200" y="2064313"/>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Netizen.Cloud			</a:t>
            </a:r>
            <a:r>
              <a:rPr b="0" i="0" lang="en" sz="1400" u="none" cap="none" strike="noStrike">
                <a:solidFill>
                  <a:srgbClr val="666666"/>
                </a:solidFill>
                <a:latin typeface="Arial"/>
                <a:ea typeface="Arial"/>
                <a:cs typeface="Arial"/>
                <a:sym typeface="Arial"/>
              </a:rPr>
              <a:t>NC</a:t>
            </a:r>
            <a:endParaRPr b="0" i="0" sz="1400" u="none" cap="none" strike="noStrike">
              <a:solidFill>
                <a:srgbClr val="666666"/>
              </a:solidFill>
              <a:latin typeface="Arial"/>
              <a:ea typeface="Arial"/>
              <a:cs typeface="Arial"/>
              <a:sym typeface="Arial"/>
            </a:endParaRPr>
          </a:p>
        </p:txBody>
      </p:sp>
      <p:sp>
        <p:nvSpPr>
          <p:cNvPr id="99" name="Google Shape;99;p15"/>
          <p:cNvSpPr txBox="1"/>
          <p:nvPr/>
        </p:nvSpPr>
        <p:spPr>
          <a:xfrm>
            <a:off x="2630785" y="2970249"/>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 Duriano			</a:t>
            </a:r>
            <a:r>
              <a:rPr b="0" i="0" lang="en" sz="1400" u="none" cap="none" strike="noStrike">
                <a:solidFill>
                  <a:srgbClr val="666666"/>
                </a:solidFill>
                <a:latin typeface="Arial"/>
                <a:ea typeface="Arial"/>
                <a:cs typeface="Arial"/>
                <a:sym typeface="Arial"/>
              </a:rPr>
              <a:t>DR</a:t>
            </a:r>
            <a:endParaRPr b="0" i="0" sz="1400" u="none" cap="none" strike="noStrike">
              <a:solidFill>
                <a:srgbClr val="666666"/>
              </a:solidFill>
              <a:latin typeface="Arial"/>
              <a:ea typeface="Arial"/>
              <a:cs typeface="Arial"/>
              <a:sym typeface="Arial"/>
            </a:endParaRPr>
          </a:p>
        </p:txBody>
      </p:sp>
      <p:sp>
        <p:nvSpPr>
          <p:cNvPr id="100" name="Google Shape;100;p15"/>
          <p:cNvSpPr txBox="1"/>
          <p:nvPr/>
        </p:nvSpPr>
        <p:spPr>
          <a:xfrm>
            <a:off x="2630785" y="3422201"/>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Netizen Origami			</a:t>
            </a:r>
            <a:r>
              <a:rPr b="0" i="0" lang="en" sz="1400" u="none" cap="none" strike="noStrike">
                <a:solidFill>
                  <a:srgbClr val="666666"/>
                </a:solidFill>
                <a:latin typeface="Arial"/>
                <a:ea typeface="Arial"/>
                <a:cs typeface="Arial"/>
                <a:sym typeface="Arial"/>
              </a:rPr>
              <a:t>OR</a:t>
            </a:r>
            <a:endParaRPr b="0" i="0" sz="1400" u="none" cap="none" strike="noStrike">
              <a:solidFill>
                <a:srgbClr val="666666"/>
              </a:solidFill>
              <a:latin typeface="Arial"/>
              <a:ea typeface="Arial"/>
              <a:cs typeface="Arial"/>
              <a:sym typeface="Arial"/>
            </a:endParaRPr>
          </a:p>
        </p:txBody>
      </p:sp>
      <p:sp>
        <p:nvSpPr>
          <p:cNvPr id="101" name="Google Shape;101;p15"/>
          <p:cNvSpPr txBox="1"/>
          <p:nvPr/>
        </p:nvSpPr>
        <p:spPr>
          <a:xfrm>
            <a:off x="2630782" y="3863116"/>
            <a:ext cx="37143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N Academy		         </a:t>
            </a:r>
            <a:r>
              <a:rPr b="0" i="0" lang="en" sz="1400" u="none" cap="none" strike="noStrike">
                <a:solidFill>
                  <a:srgbClr val="666666"/>
                </a:solidFill>
                <a:latin typeface="Arial"/>
                <a:ea typeface="Arial"/>
                <a:cs typeface="Arial"/>
                <a:sym typeface="Arial"/>
              </a:rPr>
              <a:t>NAC</a:t>
            </a:r>
            <a:endParaRPr b="0" i="0" sz="14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plate Guide">
  <p:cSld name="CUSTOM_34">
    <p:spTree>
      <p:nvGrpSpPr>
        <p:cNvPr id="102" name="Shape 102"/>
        <p:cNvGrpSpPr/>
        <p:nvPr/>
      </p:nvGrpSpPr>
      <p:grpSpPr>
        <a:xfrm>
          <a:off x="0" y="0"/>
          <a:ext cx="0" cy="0"/>
          <a:chOff x="0" y="0"/>
          <a:chExt cx="0" cy="0"/>
        </a:xfrm>
      </p:grpSpPr>
      <p:sp>
        <p:nvSpPr>
          <p:cNvPr id="103" name="Google Shape;103;p16"/>
          <p:cNvSpPr txBox="1"/>
          <p:nvPr/>
        </p:nvSpPr>
        <p:spPr>
          <a:xfrm>
            <a:off x="793905" y="0"/>
            <a:ext cx="56259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5. Template Guideline</a:t>
            </a:r>
            <a:endParaRPr b="0" i="0" sz="2400" u="none" cap="none" strike="noStrike">
              <a:solidFill>
                <a:srgbClr val="FF9900"/>
              </a:solidFill>
              <a:latin typeface="Open Sans SemiBold"/>
              <a:ea typeface="Open Sans SemiBold"/>
              <a:cs typeface="Open Sans SemiBold"/>
              <a:sym typeface="Open Sans SemiBold"/>
            </a:endParaRPr>
          </a:p>
        </p:txBody>
      </p:sp>
      <p:sp>
        <p:nvSpPr>
          <p:cNvPr id="104" name="Google Shape;104;p16"/>
          <p:cNvSpPr txBox="1"/>
          <p:nvPr/>
        </p:nvSpPr>
        <p:spPr>
          <a:xfrm>
            <a:off x="807925" y="841650"/>
            <a:ext cx="6180600" cy="3739800"/>
          </a:xfrm>
          <a:prstGeom prst="rect">
            <a:avLst/>
          </a:prstGeom>
          <a:noFill/>
          <a:ln>
            <a:noFill/>
          </a:ln>
        </p:spPr>
        <p:txBody>
          <a:bodyPr anchorCtr="0" anchor="ctr" bIns="91425" lIns="91425" spcFirstLastPara="1" rIns="91425" wrap="square" tIns="91425">
            <a:noAutofit/>
          </a:bodyPr>
          <a:lstStyle/>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1 : หน้าปก (Cover) ชื่อเรื่องหรือหัวข้อ</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 : หน้าคั่นด้วยรูปภาพ N Academy</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3 : รูปภาพ N Academy พร้อมชื่อหัวเรื่อง</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4 : Competency</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5 : Target Audience</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6 : Course Outline </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7 : Body Text สำหรับใส่เนื้อหา</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8 : หน้าคั่นรูปภาพ พร้อมชื่อหัวข้อ</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9 : หน้าคั่นด้วยหัวข้อแยกย่อย</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10-17 : ตัวอย่าง Chart หรือแผนภาพสำหรับการพรีเซนต์ข้อมูลในรูปแบบต่างๆ</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18 : หน้าคั่น Snap Demo หากมีการ Screenshot หน้าระบบ เพื่อแสดงวิธีการใช้งาน</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19 : หน้าสำหรับวาง Screenshot ของ Snap Demo</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20 : หน้า Flow &amp; Snap Demo</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21 : หน้าคั่น Go Together Demo หากมีการสอนการใช้งานระบบ บนหน้าระบบแบบวิดีโอ</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22 : N Academy Credit หน้าที่ความรับผิดชอบแต่ละฝ่าย</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23 : Thank you Page</a:t>
            </a:r>
            <a:endParaRPr b="0" i="0" sz="1100" u="none" cap="none" strike="noStrike">
              <a:solidFill>
                <a:srgbClr val="666666"/>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666666"/>
              </a:buClr>
              <a:buSzPts val="1100"/>
              <a:buFont typeface="Open Sans"/>
              <a:buAutoNum type="arabicPeriod"/>
            </a:pPr>
            <a:r>
              <a:rPr b="0" i="0" lang="en" sz="1100" u="none" cap="none" strike="noStrike">
                <a:solidFill>
                  <a:srgbClr val="666666"/>
                </a:solidFill>
                <a:latin typeface="Open Sans"/>
                <a:ea typeface="Open Sans"/>
                <a:cs typeface="Open Sans"/>
                <a:sym typeface="Open Sans"/>
              </a:rPr>
              <a:t>Page 24 : Disclaimer</a:t>
            </a:r>
            <a:endParaRPr b="0" i="0" sz="1100" u="none" cap="none" strike="noStrike">
              <a:solidFill>
                <a:srgbClr val="666666"/>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666666"/>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2 N Academy Online">
  <p:cSld name="CUSTOM_24">
    <p:bg>
      <p:bgPr>
        <a:blipFill>
          <a:blip r:embed="rId2">
            <a:alphaModFix/>
          </a:blip>
          <a:stretch>
            <a:fillRect/>
          </a:stretch>
        </a:blipFill>
      </p:bgPr>
    </p:bg>
    <p:spTree>
      <p:nvGrpSpPr>
        <p:cNvPr id="105" name="Shape 10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page">
  <p:cSld name="CUSTOM_11">
    <p:spTree>
      <p:nvGrpSpPr>
        <p:cNvPr id="106" name="Shape 106"/>
        <p:cNvGrpSpPr/>
        <p:nvPr/>
      </p:nvGrpSpPr>
      <p:grpSpPr>
        <a:xfrm>
          <a:off x="0" y="0"/>
          <a:ext cx="0" cy="0"/>
          <a:chOff x="0" y="0"/>
          <a:chExt cx="0" cy="0"/>
        </a:xfrm>
      </p:grpSpPr>
      <p:pic>
        <p:nvPicPr>
          <p:cNvPr id="107" name="Google Shape;107;p18"/>
          <p:cNvPicPr preferRelativeResize="0"/>
          <p:nvPr/>
        </p:nvPicPr>
        <p:blipFill rotWithShape="1">
          <a:blip r:embed="rId2">
            <a:alphaModFix/>
          </a:blip>
          <a:srcRect b="0" l="0" r="0" t="0"/>
          <a:stretch/>
        </p:blipFill>
        <p:spPr>
          <a:xfrm>
            <a:off x="5370550" y="1285575"/>
            <a:ext cx="3108274" cy="2493551"/>
          </a:xfrm>
          <a:prstGeom prst="rect">
            <a:avLst/>
          </a:prstGeom>
          <a:noFill/>
          <a:ln>
            <a:noFill/>
          </a:ln>
        </p:spPr>
      </p:pic>
      <p:sp>
        <p:nvSpPr>
          <p:cNvPr id="108" name="Google Shape;108;p18"/>
          <p:cNvSpPr txBox="1"/>
          <p:nvPr/>
        </p:nvSpPr>
        <p:spPr>
          <a:xfrm>
            <a:off x="848425" y="1226225"/>
            <a:ext cx="4788600" cy="28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IF YOU HAVE </a:t>
            </a:r>
            <a:endParaRPr b="0" i="0" sz="2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ANY QUESTION</a:t>
            </a:r>
            <a:endParaRPr b="0" i="0" sz="2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PLEASE  ASK  “N Academy” </a:t>
            </a:r>
            <a:endParaRPr b="0" i="0" sz="2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6666"/>
                </a:solidFill>
                <a:latin typeface="Open Sans"/>
                <a:ea typeface="Open Sans"/>
                <a:cs typeface="Open Sans"/>
                <a:sym typeface="Open Sans"/>
              </a:rPr>
              <a:t>xxx@Netizen</a:t>
            </a:r>
            <a:endParaRPr b="1" i="0" sz="14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6666"/>
                </a:solidFill>
                <a:highlight>
                  <a:srgbClr val="FFFFFF"/>
                </a:highlight>
                <a:latin typeface="Open Sans"/>
                <a:ea typeface="Open Sans"/>
                <a:cs typeface="Open Sans"/>
                <a:sym typeface="Open Sans"/>
              </a:rPr>
              <a:t>Email : </a:t>
            </a:r>
            <a:endParaRPr b="1" i="0" sz="1200" u="none" cap="none" strike="noStrike">
              <a:solidFill>
                <a:srgbClr val="666666"/>
              </a:solidFill>
              <a:highlight>
                <a:srgbClr val="FFFFFF"/>
              </a:highlight>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6666"/>
                </a:solidFill>
                <a:highlight>
                  <a:srgbClr val="FFFFFF"/>
                </a:highlight>
                <a:latin typeface="Open Sans"/>
                <a:ea typeface="Open Sans"/>
                <a:cs typeface="Open Sans"/>
                <a:sym typeface="Open Sans"/>
              </a:rPr>
              <a:t>Tel: </a:t>
            </a:r>
            <a:endParaRPr b="1" i="0" sz="1200" u="none" cap="none" strike="noStrike">
              <a:solidFill>
                <a:srgbClr val="666666"/>
              </a:solidFill>
              <a:highlight>
                <a:srgbClr val="FFFFFF"/>
              </a:highlight>
              <a:latin typeface="Open Sans"/>
              <a:ea typeface="Open Sans"/>
              <a:cs typeface="Open Sans"/>
              <a:sym typeface="Open Sans"/>
            </a:endParaRPr>
          </a:p>
        </p:txBody>
      </p:sp>
      <p:sp>
        <p:nvSpPr>
          <p:cNvPr id="109" name="Google Shape;109;p18"/>
          <p:cNvSpPr txBox="1"/>
          <p:nvPr>
            <p:ph idx="1" type="subTitle"/>
          </p:nvPr>
        </p:nvSpPr>
        <p:spPr>
          <a:xfrm>
            <a:off x="1431441" y="3477538"/>
            <a:ext cx="2151300" cy="275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0" name="Google Shape;110;p18"/>
          <p:cNvSpPr txBox="1"/>
          <p:nvPr>
            <p:ph idx="2" type="subTitle"/>
          </p:nvPr>
        </p:nvSpPr>
        <p:spPr>
          <a:xfrm>
            <a:off x="1430185" y="3670363"/>
            <a:ext cx="2151300" cy="275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35">
    <p:spTree>
      <p:nvGrpSpPr>
        <p:cNvPr id="111" name="Shape 111"/>
        <p:cNvGrpSpPr/>
        <p:nvPr/>
      </p:nvGrpSpPr>
      <p:grpSpPr>
        <a:xfrm>
          <a:off x="0" y="0"/>
          <a:ext cx="0" cy="0"/>
          <a:chOff x="0" y="0"/>
          <a:chExt cx="0" cy="0"/>
        </a:xfrm>
      </p:grpSpPr>
      <p:sp>
        <p:nvSpPr>
          <p:cNvPr id="112" name="Google Shape;112;p19"/>
          <p:cNvSpPr txBox="1"/>
          <p:nvPr/>
        </p:nvSpPr>
        <p:spPr>
          <a:xfrm>
            <a:off x="793905" y="0"/>
            <a:ext cx="56259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Primary Icon Target Audience</a:t>
            </a:r>
            <a:endParaRPr b="0" i="0" sz="2400" u="none" cap="none" strike="noStrike">
              <a:solidFill>
                <a:srgbClr val="FF9900"/>
              </a:solidFill>
              <a:latin typeface="Open Sans SemiBold"/>
              <a:ea typeface="Open Sans SemiBold"/>
              <a:cs typeface="Open Sans SemiBold"/>
              <a:sym typeface="Open Sans SemiBold"/>
            </a:endParaRPr>
          </a:p>
        </p:txBody>
      </p:sp>
      <p:pic>
        <p:nvPicPr>
          <p:cNvPr id="113" name="Google Shape;113;p19"/>
          <p:cNvPicPr preferRelativeResize="0"/>
          <p:nvPr/>
        </p:nvPicPr>
        <p:blipFill rotWithShape="1">
          <a:blip r:embed="rId2">
            <a:alphaModFix/>
          </a:blip>
          <a:srcRect b="0" l="0" r="0" t="0"/>
          <a:stretch/>
        </p:blipFill>
        <p:spPr>
          <a:xfrm>
            <a:off x="5666948" y="2590833"/>
            <a:ext cx="1153978" cy="1317297"/>
          </a:xfrm>
          <a:prstGeom prst="rect">
            <a:avLst/>
          </a:prstGeom>
          <a:noFill/>
          <a:ln>
            <a:noFill/>
          </a:ln>
        </p:spPr>
      </p:pic>
      <p:pic>
        <p:nvPicPr>
          <p:cNvPr id="114" name="Google Shape;114;p19"/>
          <p:cNvPicPr preferRelativeResize="0"/>
          <p:nvPr/>
        </p:nvPicPr>
        <p:blipFill rotWithShape="1">
          <a:blip r:embed="rId3">
            <a:alphaModFix/>
          </a:blip>
          <a:srcRect b="0" l="0" r="0" t="0"/>
          <a:stretch/>
        </p:blipFill>
        <p:spPr>
          <a:xfrm>
            <a:off x="6782847" y="2578490"/>
            <a:ext cx="1153979" cy="1319720"/>
          </a:xfrm>
          <a:prstGeom prst="rect">
            <a:avLst/>
          </a:prstGeom>
          <a:noFill/>
          <a:ln>
            <a:noFill/>
          </a:ln>
        </p:spPr>
      </p:pic>
      <p:pic>
        <p:nvPicPr>
          <p:cNvPr id="115" name="Google Shape;115;p19"/>
          <p:cNvPicPr preferRelativeResize="0"/>
          <p:nvPr/>
        </p:nvPicPr>
        <p:blipFill rotWithShape="1">
          <a:blip r:embed="rId4">
            <a:alphaModFix/>
          </a:blip>
          <a:srcRect b="0" l="0" r="0" t="0"/>
          <a:stretch/>
        </p:blipFill>
        <p:spPr>
          <a:xfrm>
            <a:off x="5097121" y="3548165"/>
            <a:ext cx="1152570" cy="1318160"/>
          </a:xfrm>
          <a:prstGeom prst="rect">
            <a:avLst/>
          </a:prstGeom>
          <a:noFill/>
          <a:ln>
            <a:noFill/>
          </a:ln>
        </p:spPr>
      </p:pic>
      <p:pic>
        <p:nvPicPr>
          <p:cNvPr id="116" name="Google Shape;116;p19"/>
          <p:cNvPicPr preferRelativeResize="0"/>
          <p:nvPr/>
        </p:nvPicPr>
        <p:blipFill rotWithShape="1">
          <a:blip r:embed="rId5">
            <a:alphaModFix/>
          </a:blip>
          <a:srcRect b="0" l="0" r="0" t="0"/>
          <a:stretch/>
        </p:blipFill>
        <p:spPr>
          <a:xfrm>
            <a:off x="6232345" y="3542070"/>
            <a:ext cx="1152571" cy="1315686"/>
          </a:xfrm>
          <a:prstGeom prst="rect">
            <a:avLst/>
          </a:prstGeom>
          <a:noFill/>
          <a:ln>
            <a:noFill/>
          </a:ln>
        </p:spPr>
      </p:pic>
      <p:pic>
        <p:nvPicPr>
          <p:cNvPr id="117" name="Google Shape;117;p19"/>
          <p:cNvPicPr preferRelativeResize="0"/>
          <p:nvPr/>
        </p:nvPicPr>
        <p:blipFill rotWithShape="1">
          <a:blip r:embed="rId6">
            <a:alphaModFix/>
          </a:blip>
          <a:srcRect b="0" l="0" r="0" t="0"/>
          <a:stretch/>
        </p:blipFill>
        <p:spPr>
          <a:xfrm>
            <a:off x="6249215" y="1612433"/>
            <a:ext cx="1152561" cy="1318123"/>
          </a:xfrm>
          <a:prstGeom prst="rect">
            <a:avLst/>
          </a:prstGeom>
          <a:noFill/>
          <a:ln>
            <a:noFill/>
          </a:ln>
        </p:spPr>
      </p:pic>
      <p:pic>
        <p:nvPicPr>
          <p:cNvPr id="118" name="Google Shape;118;p19"/>
          <p:cNvPicPr preferRelativeResize="0"/>
          <p:nvPr/>
        </p:nvPicPr>
        <p:blipFill rotWithShape="1">
          <a:blip r:embed="rId7">
            <a:alphaModFix/>
          </a:blip>
          <a:srcRect b="0" l="0" r="0" t="0"/>
          <a:stretch/>
        </p:blipFill>
        <p:spPr>
          <a:xfrm>
            <a:off x="5107537" y="1584271"/>
            <a:ext cx="1164132" cy="1331356"/>
          </a:xfrm>
          <a:prstGeom prst="rect">
            <a:avLst/>
          </a:prstGeom>
          <a:noFill/>
          <a:ln>
            <a:noFill/>
          </a:ln>
        </p:spPr>
      </p:pic>
      <p:pic>
        <p:nvPicPr>
          <p:cNvPr id="119" name="Google Shape;119;p19"/>
          <p:cNvPicPr preferRelativeResize="0"/>
          <p:nvPr/>
        </p:nvPicPr>
        <p:blipFill rotWithShape="1">
          <a:blip r:embed="rId8">
            <a:alphaModFix/>
          </a:blip>
          <a:srcRect b="0" l="0" r="0" t="0"/>
          <a:stretch/>
        </p:blipFill>
        <p:spPr>
          <a:xfrm>
            <a:off x="4544799" y="2554201"/>
            <a:ext cx="1164132" cy="1331352"/>
          </a:xfrm>
          <a:prstGeom prst="rect">
            <a:avLst/>
          </a:prstGeom>
          <a:noFill/>
          <a:ln>
            <a:noFill/>
          </a:ln>
        </p:spPr>
      </p:pic>
      <p:pic>
        <p:nvPicPr>
          <p:cNvPr id="120" name="Google Shape;120;p19"/>
          <p:cNvPicPr preferRelativeResize="0"/>
          <p:nvPr/>
        </p:nvPicPr>
        <p:blipFill rotWithShape="1">
          <a:blip r:embed="rId9">
            <a:alphaModFix/>
          </a:blip>
          <a:srcRect b="0" l="0" r="0" t="0"/>
          <a:stretch/>
        </p:blipFill>
        <p:spPr>
          <a:xfrm>
            <a:off x="2591870" y="3404185"/>
            <a:ext cx="1152562" cy="1317844"/>
          </a:xfrm>
          <a:prstGeom prst="rect">
            <a:avLst/>
          </a:prstGeom>
          <a:noFill/>
          <a:ln>
            <a:noFill/>
          </a:ln>
        </p:spPr>
      </p:pic>
      <p:pic>
        <p:nvPicPr>
          <p:cNvPr id="121" name="Google Shape;121;p19"/>
          <p:cNvPicPr preferRelativeResize="0"/>
          <p:nvPr/>
        </p:nvPicPr>
        <p:blipFill rotWithShape="1">
          <a:blip r:embed="rId10">
            <a:alphaModFix/>
          </a:blip>
          <a:srcRect b="0" l="0" r="0" t="0"/>
          <a:stretch/>
        </p:blipFill>
        <p:spPr>
          <a:xfrm>
            <a:off x="2630398" y="1491855"/>
            <a:ext cx="1152561" cy="1320293"/>
          </a:xfrm>
          <a:prstGeom prst="rect">
            <a:avLst/>
          </a:prstGeom>
          <a:noFill/>
          <a:ln>
            <a:noFill/>
          </a:ln>
        </p:spPr>
      </p:pic>
      <p:pic>
        <p:nvPicPr>
          <p:cNvPr id="122" name="Google Shape;122;p19"/>
          <p:cNvPicPr preferRelativeResize="0"/>
          <p:nvPr/>
        </p:nvPicPr>
        <p:blipFill rotWithShape="1">
          <a:blip r:embed="rId11">
            <a:alphaModFix/>
          </a:blip>
          <a:srcRect b="0" l="0" r="0" t="0"/>
          <a:stretch/>
        </p:blipFill>
        <p:spPr>
          <a:xfrm>
            <a:off x="3160978" y="2460261"/>
            <a:ext cx="1162233" cy="1331353"/>
          </a:xfrm>
          <a:prstGeom prst="rect">
            <a:avLst/>
          </a:prstGeom>
          <a:noFill/>
          <a:ln>
            <a:noFill/>
          </a:ln>
        </p:spPr>
      </p:pic>
      <p:pic>
        <p:nvPicPr>
          <p:cNvPr id="123" name="Google Shape;123;p19"/>
          <p:cNvPicPr preferRelativeResize="0"/>
          <p:nvPr/>
        </p:nvPicPr>
        <p:blipFill rotWithShape="1">
          <a:blip r:embed="rId12">
            <a:alphaModFix/>
          </a:blip>
          <a:srcRect b="0" l="0" r="0" t="0"/>
          <a:stretch/>
        </p:blipFill>
        <p:spPr>
          <a:xfrm>
            <a:off x="902375" y="2431049"/>
            <a:ext cx="1162233" cy="1331353"/>
          </a:xfrm>
          <a:prstGeom prst="rect">
            <a:avLst/>
          </a:prstGeom>
          <a:noFill/>
          <a:ln>
            <a:noFill/>
          </a:ln>
        </p:spPr>
      </p:pic>
      <p:pic>
        <p:nvPicPr>
          <p:cNvPr id="124" name="Google Shape;124;p19"/>
          <p:cNvPicPr preferRelativeResize="0"/>
          <p:nvPr/>
        </p:nvPicPr>
        <p:blipFill rotWithShape="1">
          <a:blip r:embed="rId13">
            <a:alphaModFix/>
          </a:blip>
          <a:srcRect b="0" l="0" r="0" t="0"/>
          <a:stretch/>
        </p:blipFill>
        <p:spPr>
          <a:xfrm>
            <a:off x="1449048" y="3412430"/>
            <a:ext cx="1162233" cy="1331353"/>
          </a:xfrm>
          <a:prstGeom prst="rect">
            <a:avLst/>
          </a:prstGeom>
          <a:noFill/>
          <a:ln>
            <a:noFill/>
          </a:ln>
        </p:spPr>
      </p:pic>
      <p:pic>
        <p:nvPicPr>
          <p:cNvPr id="125" name="Google Shape;125;p19"/>
          <p:cNvPicPr preferRelativeResize="0"/>
          <p:nvPr/>
        </p:nvPicPr>
        <p:blipFill rotWithShape="1">
          <a:blip r:embed="rId14">
            <a:alphaModFix/>
          </a:blip>
          <a:srcRect b="0" l="0" r="0" t="0"/>
          <a:stretch/>
        </p:blipFill>
        <p:spPr>
          <a:xfrm>
            <a:off x="1481225" y="1455575"/>
            <a:ext cx="1164132" cy="1333540"/>
          </a:xfrm>
          <a:prstGeom prst="rect">
            <a:avLst/>
          </a:prstGeom>
          <a:noFill/>
          <a:ln>
            <a:noFill/>
          </a:ln>
        </p:spPr>
      </p:pic>
      <p:pic>
        <p:nvPicPr>
          <p:cNvPr id="126" name="Google Shape;126;p19"/>
          <p:cNvPicPr preferRelativeResize="0"/>
          <p:nvPr/>
        </p:nvPicPr>
        <p:blipFill rotWithShape="1">
          <a:blip r:embed="rId15">
            <a:alphaModFix/>
          </a:blip>
          <a:srcRect b="0" l="0" r="0" t="0"/>
          <a:stretch/>
        </p:blipFill>
        <p:spPr>
          <a:xfrm>
            <a:off x="2032983" y="2439827"/>
            <a:ext cx="1164133" cy="1331040"/>
          </a:xfrm>
          <a:prstGeom prst="rect">
            <a:avLst/>
          </a:prstGeom>
          <a:noFill/>
          <a:ln>
            <a:noFill/>
          </a:ln>
        </p:spPr>
      </p:pic>
      <p:sp>
        <p:nvSpPr>
          <p:cNvPr id="127" name="Google Shape;127;p19"/>
          <p:cNvSpPr txBox="1"/>
          <p:nvPr/>
        </p:nvSpPr>
        <p:spPr>
          <a:xfrm>
            <a:off x="793900" y="712625"/>
            <a:ext cx="7058400" cy="318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F9900"/>
                </a:solidFill>
                <a:latin typeface="Open Sans"/>
                <a:ea typeface="Open Sans"/>
                <a:cs typeface="Open Sans"/>
                <a:sym typeface="Open Sans"/>
              </a:rPr>
              <a:t>ทุก Slide ต้องมีการกำหนด Target Audience</a:t>
            </a:r>
            <a:r>
              <a:rPr b="0" i="0" lang="en" sz="1100" u="none" cap="none" strike="noStrike">
                <a:solidFill>
                  <a:srgbClr val="FF9900"/>
                </a:solidFill>
                <a:latin typeface="Open Sans Light"/>
                <a:ea typeface="Open Sans Light"/>
                <a:cs typeface="Open Sans Light"/>
                <a:sym typeface="Open Sans Light"/>
              </a:rPr>
              <a:t> โดยให้เลือกใช้ไอคอนเหล่านี้ ทั้ง 7 Icon วางเป็นรูปหกเหลี่ยม</a:t>
            </a:r>
            <a:endParaRPr b="0" i="0" sz="1100" u="none" cap="none" strike="noStrike">
              <a:solidFill>
                <a:srgbClr val="FF9900"/>
              </a:solidFill>
              <a:latin typeface="Open Sans Light"/>
              <a:ea typeface="Open Sans Light"/>
              <a:cs typeface="Open Sans Light"/>
              <a:sym typeface="Open Sans Light"/>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rgbClr val="FF9900"/>
                </a:solidFill>
                <a:latin typeface="Open Sans Light"/>
                <a:ea typeface="Open Sans Light"/>
                <a:cs typeface="Open Sans Light"/>
                <a:sym typeface="Open Sans Light"/>
              </a:rPr>
              <a:t>ซึ่งรูปไหนเป็นกลุ่ม Target ของ course ให้เลือกใช้สีส้ม ส่วนตัวไหนที่ไม่ใช่ Target ให้ใช้ไอคอนสีเทา</a:t>
            </a:r>
            <a:endParaRPr b="0" i="0" sz="1100" u="none" cap="none" strike="noStrike">
              <a:solidFill>
                <a:srgbClr val="FF9900"/>
              </a:solidFill>
              <a:latin typeface="Open Sans Light"/>
              <a:ea typeface="Open Sans Light"/>
              <a:cs typeface="Open Sans Light"/>
              <a:sym typeface="Open Sans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36">
    <p:spTree>
      <p:nvGrpSpPr>
        <p:cNvPr id="128" name="Shape 128"/>
        <p:cNvGrpSpPr/>
        <p:nvPr/>
      </p:nvGrpSpPr>
      <p:grpSpPr>
        <a:xfrm>
          <a:off x="0" y="0"/>
          <a:ext cx="0" cy="0"/>
          <a:chOff x="0" y="0"/>
          <a:chExt cx="0" cy="0"/>
        </a:xfrm>
      </p:grpSpPr>
      <p:sp>
        <p:nvSpPr>
          <p:cNvPr id="129" name="Google Shape;129;p20"/>
          <p:cNvSpPr txBox="1"/>
          <p:nvPr/>
        </p:nvSpPr>
        <p:spPr>
          <a:xfrm>
            <a:off x="793905" y="0"/>
            <a:ext cx="56259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Primary Icon Course Content</a:t>
            </a:r>
            <a:endParaRPr b="0" i="0" sz="2400" u="none" cap="none" strike="noStrike">
              <a:solidFill>
                <a:srgbClr val="FF9900"/>
              </a:solidFill>
              <a:latin typeface="Open Sans SemiBold"/>
              <a:ea typeface="Open Sans SemiBold"/>
              <a:cs typeface="Open Sans SemiBold"/>
              <a:sym typeface="Open Sans SemiBold"/>
            </a:endParaRPr>
          </a:p>
        </p:txBody>
      </p:sp>
      <p:pic>
        <p:nvPicPr>
          <p:cNvPr id="130" name="Google Shape;130;p20"/>
          <p:cNvPicPr preferRelativeResize="0"/>
          <p:nvPr/>
        </p:nvPicPr>
        <p:blipFill rotWithShape="1">
          <a:blip r:embed="rId2">
            <a:alphaModFix/>
          </a:blip>
          <a:srcRect b="0" l="0" r="0" t="0"/>
          <a:stretch/>
        </p:blipFill>
        <p:spPr>
          <a:xfrm>
            <a:off x="1349363" y="2778281"/>
            <a:ext cx="995499" cy="1140350"/>
          </a:xfrm>
          <a:prstGeom prst="rect">
            <a:avLst/>
          </a:prstGeom>
          <a:noFill/>
          <a:ln>
            <a:noFill/>
          </a:ln>
        </p:spPr>
      </p:pic>
      <p:pic>
        <p:nvPicPr>
          <p:cNvPr id="131" name="Google Shape;131;p20"/>
          <p:cNvPicPr preferRelativeResize="0"/>
          <p:nvPr/>
        </p:nvPicPr>
        <p:blipFill rotWithShape="1">
          <a:blip r:embed="rId3">
            <a:alphaModFix/>
          </a:blip>
          <a:srcRect b="0" l="0" r="0" t="0"/>
          <a:stretch/>
        </p:blipFill>
        <p:spPr>
          <a:xfrm>
            <a:off x="6274073" y="2776787"/>
            <a:ext cx="1038700" cy="1189825"/>
          </a:xfrm>
          <a:prstGeom prst="rect">
            <a:avLst/>
          </a:prstGeom>
          <a:noFill/>
          <a:ln>
            <a:noFill/>
          </a:ln>
        </p:spPr>
      </p:pic>
      <p:pic>
        <p:nvPicPr>
          <p:cNvPr id="132" name="Google Shape;132;p20"/>
          <p:cNvPicPr preferRelativeResize="0"/>
          <p:nvPr/>
        </p:nvPicPr>
        <p:blipFill rotWithShape="1">
          <a:blip r:embed="rId4">
            <a:alphaModFix/>
          </a:blip>
          <a:srcRect b="0" l="0" r="0" t="0"/>
          <a:stretch/>
        </p:blipFill>
        <p:spPr>
          <a:xfrm>
            <a:off x="2303731" y="2751364"/>
            <a:ext cx="1038696" cy="1189837"/>
          </a:xfrm>
          <a:prstGeom prst="rect">
            <a:avLst/>
          </a:prstGeom>
          <a:noFill/>
          <a:ln>
            <a:noFill/>
          </a:ln>
        </p:spPr>
      </p:pic>
      <p:pic>
        <p:nvPicPr>
          <p:cNvPr id="133" name="Google Shape;133;p20"/>
          <p:cNvPicPr preferRelativeResize="0"/>
          <p:nvPr/>
        </p:nvPicPr>
        <p:blipFill rotWithShape="1">
          <a:blip r:embed="rId5">
            <a:alphaModFix/>
          </a:blip>
          <a:srcRect b="0" l="0" r="0" t="0"/>
          <a:stretch/>
        </p:blipFill>
        <p:spPr>
          <a:xfrm>
            <a:off x="3287449" y="2761212"/>
            <a:ext cx="1040634" cy="1189837"/>
          </a:xfrm>
          <a:prstGeom prst="rect">
            <a:avLst/>
          </a:prstGeom>
          <a:noFill/>
          <a:ln>
            <a:noFill/>
          </a:ln>
        </p:spPr>
      </p:pic>
      <p:pic>
        <p:nvPicPr>
          <p:cNvPr id="134" name="Google Shape;134;p20"/>
          <p:cNvPicPr preferRelativeResize="0"/>
          <p:nvPr/>
        </p:nvPicPr>
        <p:blipFill rotWithShape="1">
          <a:blip r:embed="rId6">
            <a:alphaModFix/>
          </a:blip>
          <a:srcRect b="0" l="0" r="0" t="0"/>
          <a:stretch/>
        </p:blipFill>
        <p:spPr>
          <a:xfrm>
            <a:off x="4282902" y="2761210"/>
            <a:ext cx="1038696" cy="1189837"/>
          </a:xfrm>
          <a:prstGeom prst="rect">
            <a:avLst/>
          </a:prstGeom>
          <a:noFill/>
          <a:ln>
            <a:noFill/>
          </a:ln>
        </p:spPr>
      </p:pic>
      <p:pic>
        <p:nvPicPr>
          <p:cNvPr id="135" name="Google Shape;135;p20"/>
          <p:cNvPicPr preferRelativeResize="0"/>
          <p:nvPr/>
        </p:nvPicPr>
        <p:blipFill rotWithShape="1">
          <a:blip r:embed="rId7">
            <a:alphaModFix/>
          </a:blip>
          <a:srcRect b="0" l="0" r="0" t="0"/>
          <a:stretch/>
        </p:blipFill>
        <p:spPr>
          <a:xfrm>
            <a:off x="5272777" y="2776775"/>
            <a:ext cx="1040634" cy="1189837"/>
          </a:xfrm>
          <a:prstGeom prst="rect">
            <a:avLst/>
          </a:prstGeom>
          <a:noFill/>
          <a:ln>
            <a:noFill/>
          </a:ln>
        </p:spPr>
      </p:pic>
      <p:pic>
        <p:nvPicPr>
          <p:cNvPr id="136" name="Google Shape;136;p20"/>
          <p:cNvPicPr preferRelativeResize="0"/>
          <p:nvPr/>
        </p:nvPicPr>
        <p:blipFill rotWithShape="1">
          <a:blip r:embed="rId8">
            <a:alphaModFix/>
          </a:blip>
          <a:srcRect b="0" l="0" r="0" t="0"/>
          <a:stretch/>
        </p:blipFill>
        <p:spPr>
          <a:xfrm>
            <a:off x="5312130" y="1617267"/>
            <a:ext cx="1037887" cy="1186712"/>
          </a:xfrm>
          <a:prstGeom prst="rect">
            <a:avLst/>
          </a:prstGeom>
          <a:noFill/>
          <a:ln>
            <a:noFill/>
          </a:ln>
        </p:spPr>
      </p:pic>
      <p:pic>
        <p:nvPicPr>
          <p:cNvPr id="137" name="Google Shape;137;p20"/>
          <p:cNvPicPr preferRelativeResize="0"/>
          <p:nvPr/>
        </p:nvPicPr>
        <p:blipFill rotWithShape="1">
          <a:blip r:embed="rId9">
            <a:alphaModFix/>
          </a:blip>
          <a:srcRect b="0" l="0" r="0" t="0"/>
          <a:stretch/>
        </p:blipFill>
        <p:spPr>
          <a:xfrm>
            <a:off x="6297309" y="1567348"/>
            <a:ext cx="1071120" cy="1226999"/>
          </a:xfrm>
          <a:prstGeom prst="rect">
            <a:avLst/>
          </a:prstGeom>
          <a:noFill/>
          <a:ln>
            <a:noFill/>
          </a:ln>
        </p:spPr>
      </p:pic>
      <p:pic>
        <p:nvPicPr>
          <p:cNvPr id="138" name="Google Shape;138;p20"/>
          <p:cNvPicPr preferRelativeResize="0"/>
          <p:nvPr/>
        </p:nvPicPr>
        <p:blipFill rotWithShape="1">
          <a:blip r:embed="rId10">
            <a:alphaModFix/>
          </a:blip>
          <a:srcRect b="0" l="0" r="0" t="0"/>
          <a:stretch/>
        </p:blipFill>
        <p:spPr>
          <a:xfrm>
            <a:off x="4288699" y="1608080"/>
            <a:ext cx="1062625" cy="1217267"/>
          </a:xfrm>
          <a:prstGeom prst="rect">
            <a:avLst/>
          </a:prstGeom>
          <a:noFill/>
          <a:ln>
            <a:noFill/>
          </a:ln>
        </p:spPr>
      </p:pic>
      <p:pic>
        <p:nvPicPr>
          <p:cNvPr id="139" name="Google Shape;139;p20"/>
          <p:cNvPicPr preferRelativeResize="0"/>
          <p:nvPr/>
        </p:nvPicPr>
        <p:blipFill rotWithShape="1">
          <a:blip r:embed="rId11">
            <a:alphaModFix/>
          </a:blip>
          <a:srcRect b="0" l="0" r="0" t="0"/>
          <a:stretch/>
        </p:blipFill>
        <p:spPr>
          <a:xfrm>
            <a:off x="1260904" y="1586396"/>
            <a:ext cx="1037886" cy="1188904"/>
          </a:xfrm>
          <a:prstGeom prst="rect">
            <a:avLst/>
          </a:prstGeom>
          <a:noFill/>
          <a:ln>
            <a:noFill/>
          </a:ln>
        </p:spPr>
      </p:pic>
      <p:pic>
        <p:nvPicPr>
          <p:cNvPr id="140" name="Google Shape;140;p20"/>
          <p:cNvPicPr preferRelativeResize="0"/>
          <p:nvPr/>
        </p:nvPicPr>
        <p:blipFill rotWithShape="1">
          <a:blip r:embed="rId12">
            <a:alphaModFix/>
          </a:blip>
          <a:srcRect b="0" l="0" r="0" t="0"/>
          <a:stretch/>
        </p:blipFill>
        <p:spPr>
          <a:xfrm>
            <a:off x="2266742" y="1573777"/>
            <a:ext cx="1078511" cy="1235489"/>
          </a:xfrm>
          <a:prstGeom prst="rect">
            <a:avLst/>
          </a:prstGeom>
          <a:noFill/>
          <a:ln>
            <a:noFill/>
          </a:ln>
        </p:spPr>
      </p:pic>
      <p:pic>
        <p:nvPicPr>
          <p:cNvPr id="141" name="Google Shape;141;p20"/>
          <p:cNvPicPr preferRelativeResize="0"/>
          <p:nvPr/>
        </p:nvPicPr>
        <p:blipFill rotWithShape="1">
          <a:blip r:embed="rId13">
            <a:alphaModFix/>
          </a:blip>
          <a:srcRect b="0" l="0" r="0" t="0"/>
          <a:stretch/>
        </p:blipFill>
        <p:spPr>
          <a:xfrm>
            <a:off x="3302532" y="1611878"/>
            <a:ext cx="1037895" cy="1186718"/>
          </a:xfrm>
          <a:prstGeom prst="rect">
            <a:avLst/>
          </a:prstGeom>
          <a:noFill/>
          <a:ln>
            <a:noFill/>
          </a:ln>
        </p:spPr>
      </p:pic>
      <p:sp>
        <p:nvSpPr>
          <p:cNvPr id="142" name="Google Shape;142;p20"/>
          <p:cNvSpPr txBox="1"/>
          <p:nvPr/>
        </p:nvSpPr>
        <p:spPr>
          <a:xfrm>
            <a:off x="793900" y="734775"/>
            <a:ext cx="7230000" cy="54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สามารถเลือกใช้ Icon เหล่านี้สำหรับ Course Content และสามารถใส่ในหน้า Competency </a:t>
            </a:r>
            <a:endParaRPr b="0" i="0" sz="1400" u="none" cap="none" strike="noStrike">
              <a:solidFill>
                <a:srgbClr val="FF9900"/>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(สิ่งที่ได้รับจากการเรียนคอร์สนี้)</a:t>
            </a:r>
            <a:endParaRPr b="0" i="0" sz="1200" u="none" cap="none" strike="noStrike">
              <a:solidFill>
                <a:srgbClr val="FF9900"/>
              </a:solidFill>
              <a:latin typeface="Open Sans Light"/>
              <a:ea typeface="Open Sans Light"/>
              <a:cs typeface="Open Sans Light"/>
              <a:sym typeface="Open Sans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8 หน้าคั่นรูปภาพ พร้อมชื่อหัวข้อ">
  <p:cSld name="ONE_COLUMN_TEXT">
    <p:spTree>
      <p:nvGrpSpPr>
        <p:cNvPr id="10" name="Shape 10"/>
        <p:cNvGrpSpPr/>
        <p:nvPr/>
      </p:nvGrpSpPr>
      <p:grpSpPr>
        <a:xfrm>
          <a:off x="0" y="0"/>
          <a:ext cx="0" cy="0"/>
          <a:chOff x="0" y="0"/>
          <a:chExt cx="0" cy="0"/>
        </a:xfrm>
      </p:grpSpPr>
      <p:sp>
        <p:nvSpPr>
          <p:cNvPr id="11" name="Google Shape;1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2" name="Google Shape;12;p7"/>
          <p:cNvSpPr txBox="1"/>
          <p:nvPr>
            <p:ph type="title"/>
          </p:nvPr>
        </p:nvSpPr>
        <p:spPr>
          <a:xfrm>
            <a:off x="478400" y="589525"/>
            <a:ext cx="5673000" cy="823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3000" u="none" cap="none" strike="noStrike">
                <a:solidFill>
                  <a:srgbClr val="FF9900"/>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7"/>
          <p:cNvSpPr txBox="1"/>
          <p:nvPr>
            <p:ph idx="2" type="title"/>
          </p:nvPr>
        </p:nvSpPr>
        <p:spPr>
          <a:xfrm>
            <a:off x="501940" y="1107375"/>
            <a:ext cx="4519800" cy="564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666666"/>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9 หน้าคั่นหัวข้อแยกย่อย">
  <p:cSld name="Page 9 หน้าคั่นหัวข้อแยกย่อย">
    <p:spTree>
      <p:nvGrpSpPr>
        <p:cNvPr id="14" name="Shape 14"/>
        <p:cNvGrpSpPr/>
        <p:nvPr/>
      </p:nvGrpSpPr>
      <p:grpSpPr>
        <a:xfrm>
          <a:off x="0" y="0"/>
          <a:ext cx="0" cy="0"/>
          <a:chOff x="0" y="0"/>
          <a:chExt cx="0" cy="0"/>
        </a:xfrm>
      </p:grpSpPr>
      <p:sp>
        <p:nvSpPr>
          <p:cNvPr id="15" name="Google Shape;15;p8"/>
          <p:cNvSpPr txBox="1"/>
          <p:nvPr>
            <p:ph type="title"/>
          </p:nvPr>
        </p:nvSpPr>
        <p:spPr>
          <a:xfrm>
            <a:off x="793905" y="0"/>
            <a:ext cx="5625900" cy="435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9900"/>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Open Sans SemiBold"/>
                <a:ea typeface="Open Sans SemiBold"/>
                <a:cs typeface="Open Sans SemiBold"/>
                <a:sym typeface="Open Sans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24 Disclaimer">
  <p:cSld name="CUSTOM_2_2_3">
    <p:spTree>
      <p:nvGrpSpPr>
        <p:cNvPr id="16" name="Shape 16"/>
        <p:cNvGrpSpPr/>
        <p:nvPr/>
      </p:nvGrpSpPr>
      <p:grpSpPr>
        <a:xfrm>
          <a:off x="0" y="0"/>
          <a:ext cx="0" cy="0"/>
          <a:chOff x="0" y="0"/>
          <a:chExt cx="0" cy="0"/>
        </a:xfrm>
      </p:grpSpPr>
      <p:sp>
        <p:nvSpPr>
          <p:cNvPr id="17" name="Google Shape;17;p9"/>
          <p:cNvSpPr txBox="1"/>
          <p:nvPr/>
        </p:nvSpPr>
        <p:spPr>
          <a:xfrm>
            <a:off x="933978" y="816705"/>
            <a:ext cx="3565800" cy="31131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 sz="1100" u="none" cap="none" strike="noStrike">
                <a:solidFill>
                  <a:srgbClr val="FF9900"/>
                </a:solidFill>
                <a:latin typeface="Open Sans Light"/>
                <a:ea typeface="Open Sans Light"/>
                <a:cs typeface="Open Sans Light"/>
                <a:sym typeface="Open Sans Light"/>
              </a:rPr>
              <a:t>ข้อกำหนดและลิขสิทธิ์ทางกฏหมาย</a:t>
            </a:r>
            <a:endParaRPr b="0" i="0" sz="1100" u="none" cap="none" strike="noStrike">
              <a:solidFill>
                <a:srgbClr val="FF9900"/>
              </a:solidFill>
              <a:latin typeface="Open Sans Light"/>
              <a:ea typeface="Open Sans Light"/>
              <a:cs typeface="Open Sans Light"/>
              <a:sym typeface="Open Sans Light"/>
            </a:endParaRPr>
          </a:p>
          <a:p>
            <a:pPr indent="0" lvl="0" marL="0" marR="0" rtl="0" algn="just">
              <a:lnSpc>
                <a:spcPct val="150000"/>
              </a:lnSpc>
              <a:spcBef>
                <a:spcPts val="0"/>
              </a:spcBef>
              <a:spcAft>
                <a:spcPts val="0"/>
              </a:spcAft>
              <a:buClr>
                <a:schemeClr val="dk1"/>
              </a:buClr>
              <a:buSzPts val="1100"/>
              <a:buFont typeface="Arial"/>
              <a:buNone/>
            </a:pPr>
            <a:r>
              <a:rPr b="0" i="0" lang="en" sz="900" u="none" cap="none" strike="noStrike">
                <a:solidFill>
                  <a:srgbClr val="666666"/>
                </a:solidFill>
                <a:latin typeface="Open Sans Light"/>
                <a:ea typeface="Open Sans Light"/>
                <a:cs typeface="Open Sans Light"/>
                <a:sym typeface="Open Sans Light"/>
              </a:rPr>
              <a:t>บริษัท เนทติเซนท์ จำกัด ขอสงวนลิขสิทธิ์ในข้อมูลที่ปรากฏในเอกสารนี้ ห้ามมิให้ผู้ใดใช้ประโยชน์ ทำซ้ำดัดแปลง นำออกแสดงทำให้ปรากฏหรือเผยแพร่ต่อสาธารณชน ไม่ว่าด้วยประการใด ๆ ซึ่งข้อมูลในเอกสารนี้ไม่ว่าทั้งหมดหรือบางส่วน เว้นแต่ได้รับอนุญาตเป็นหนังสือจากบริษัทอย่างเป็นทางการ และต้องได้รับการแจ้งบอกกล่าวล่วงหน้าแล้วเท่านั้น</a:t>
            </a:r>
            <a:endParaRPr b="0" i="0" sz="900" u="none" cap="none" strike="noStrike">
              <a:solidFill>
                <a:srgbClr val="666666"/>
              </a:solidFill>
              <a:latin typeface="Open Sans Light"/>
              <a:ea typeface="Open Sans Light"/>
              <a:cs typeface="Open Sans Light"/>
              <a:sym typeface="Open Sans Light"/>
            </a:endParaRPr>
          </a:p>
          <a:p>
            <a:pPr indent="0" lvl="0" marL="0" marR="0" rtl="0" algn="just">
              <a:lnSpc>
                <a:spcPct val="150000"/>
              </a:lnSpc>
              <a:spcBef>
                <a:spcPts val="0"/>
              </a:spcBef>
              <a:spcAft>
                <a:spcPts val="0"/>
              </a:spcAft>
              <a:buClr>
                <a:schemeClr val="dk1"/>
              </a:buClr>
              <a:buSzPts val="1100"/>
              <a:buFont typeface="Arial"/>
              <a:buNone/>
            </a:pPr>
            <a:r>
              <a:t/>
            </a:r>
            <a:endParaRPr b="0" i="0" sz="1100" u="none" cap="none" strike="noStrike">
              <a:solidFill>
                <a:srgbClr val="666666"/>
              </a:solidFill>
              <a:latin typeface="Open Sans Light"/>
              <a:ea typeface="Open Sans Light"/>
              <a:cs typeface="Open Sans Light"/>
              <a:sym typeface="Open Sans Light"/>
            </a:endParaRPr>
          </a:p>
          <a:p>
            <a:pPr indent="0" lvl="0" marL="0" marR="0" rtl="0" algn="just">
              <a:lnSpc>
                <a:spcPct val="150000"/>
              </a:lnSpc>
              <a:spcBef>
                <a:spcPts val="0"/>
              </a:spcBef>
              <a:spcAft>
                <a:spcPts val="0"/>
              </a:spcAft>
              <a:buClr>
                <a:schemeClr val="dk1"/>
              </a:buClr>
              <a:buSzPts val="1100"/>
              <a:buFont typeface="Arial"/>
              <a:buNone/>
            </a:pPr>
            <a:r>
              <a:rPr b="0" i="0" lang="en" sz="1100" u="none" cap="none" strike="noStrike">
                <a:solidFill>
                  <a:srgbClr val="FF9900"/>
                </a:solidFill>
                <a:latin typeface="Open Sans SemiBold"/>
                <a:ea typeface="Open Sans SemiBold"/>
                <a:cs typeface="Open Sans SemiBold"/>
                <a:sym typeface="Open Sans SemiBold"/>
              </a:rPr>
              <a:t>Disclaimer</a:t>
            </a:r>
            <a:endParaRPr b="0" i="0" sz="1100" u="none" cap="none" strike="noStrike">
              <a:solidFill>
                <a:srgbClr val="FF9900"/>
              </a:solidFill>
              <a:latin typeface="Open Sans SemiBold"/>
              <a:ea typeface="Open Sans SemiBold"/>
              <a:cs typeface="Open Sans SemiBold"/>
              <a:sym typeface="Open Sans SemiBold"/>
            </a:endParaRPr>
          </a:p>
          <a:p>
            <a:pPr indent="0" lvl="0" marL="0" marR="0" rtl="0" algn="just">
              <a:lnSpc>
                <a:spcPct val="150000"/>
              </a:lnSpc>
              <a:spcBef>
                <a:spcPts val="0"/>
              </a:spcBef>
              <a:spcAft>
                <a:spcPts val="0"/>
              </a:spcAft>
              <a:buClr>
                <a:schemeClr val="dk1"/>
              </a:buClr>
              <a:buSzPts val="1100"/>
              <a:buFont typeface="Arial"/>
              <a:buNone/>
            </a:pPr>
            <a:r>
              <a:rPr b="0" i="0" lang="en" sz="900" u="none" cap="none" strike="noStrike">
                <a:solidFill>
                  <a:srgbClr val="666666"/>
                </a:solidFill>
                <a:latin typeface="Open Sans Light"/>
                <a:ea typeface="Open Sans Light"/>
                <a:cs typeface="Open Sans Light"/>
                <a:sym typeface="Open Sans Light"/>
              </a:rPr>
              <a:t>All information, images, icons, graphics and content contained in this presentation is copyright protected and owned by Netizen.Co.,Ltd. You may not copy, reproduce, modify, transmit, distribute, publish, display or in any way exploit any such content, nor may you distribute any part of this content over any network without prior written permission of the copyright owner’s permission. For permission to use  the content, please contact marketing@netizen.co.th</a:t>
            </a:r>
            <a:endParaRPr b="0" i="0" sz="1400" u="none" cap="none" strike="noStrike">
              <a:solidFill>
                <a:srgbClr val="000000"/>
              </a:solidFill>
              <a:latin typeface="Arial"/>
              <a:ea typeface="Arial"/>
              <a:cs typeface="Arial"/>
              <a:sym typeface="Arial"/>
            </a:endParaRPr>
          </a:p>
        </p:txBody>
      </p:sp>
      <p:pic>
        <p:nvPicPr>
          <p:cNvPr id="18" name="Google Shape;18;p9"/>
          <p:cNvPicPr preferRelativeResize="0"/>
          <p:nvPr/>
        </p:nvPicPr>
        <p:blipFill rotWithShape="1">
          <a:blip r:embed="rId2">
            <a:alphaModFix/>
          </a:blip>
          <a:srcRect b="0" l="0" r="0" t="0"/>
          <a:stretch/>
        </p:blipFill>
        <p:spPr>
          <a:xfrm>
            <a:off x="5695625" y="1372424"/>
            <a:ext cx="2272375" cy="2603074"/>
          </a:xfrm>
          <a:prstGeom prst="rect">
            <a:avLst/>
          </a:prstGeom>
          <a:noFill/>
          <a:ln>
            <a:noFill/>
          </a:ln>
        </p:spPr>
      </p:pic>
      <p:sp>
        <p:nvSpPr>
          <p:cNvPr id="19" name="Google Shape;19;p9"/>
          <p:cNvSpPr txBox="1"/>
          <p:nvPr/>
        </p:nvSpPr>
        <p:spPr>
          <a:xfrm>
            <a:off x="933975" y="85075"/>
            <a:ext cx="5415000" cy="4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Disclaimer</a:t>
            </a:r>
            <a:endParaRPr b="0" i="0" sz="2400" u="none" cap="none" strike="noStrike">
              <a:solidFill>
                <a:srgbClr val="FF9900"/>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flow of Master">
  <p:cSld name="CUSTOM_20_1">
    <p:spTree>
      <p:nvGrpSpPr>
        <p:cNvPr id="20" name="Shape 20"/>
        <p:cNvGrpSpPr/>
        <p:nvPr/>
      </p:nvGrpSpPr>
      <p:grpSpPr>
        <a:xfrm>
          <a:off x="0" y="0"/>
          <a:ext cx="0" cy="0"/>
          <a:chOff x="0" y="0"/>
          <a:chExt cx="0" cy="0"/>
        </a:xfrm>
      </p:grpSpPr>
      <p:cxnSp>
        <p:nvCxnSpPr>
          <p:cNvPr id="21" name="Google Shape;21;p10"/>
          <p:cNvCxnSpPr/>
          <p:nvPr/>
        </p:nvCxnSpPr>
        <p:spPr>
          <a:xfrm>
            <a:off x="1601626" y="3537872"/>
            <a:ext cx="548100" cy="316500"/>
          </a:xfrm>
          <a:prstGeom prst="straightConnector1">
            <a:avLst/>
          </a:prstGeom>
          <a:noFill/>
          <a:ln cap="flat" cmpd="sng" w="28575">
            <a:solidFill>
              <a:srgbClr val="666666"/>
            </a:solidFill>
            <a:prstDash val="solid"/>
            <a:round/>
            <a:headEnd len="sm" w="sm" type="none"/>
            <a:tailEnd len="sm" w="sm" type="none"/>
          </a:ln>
        </p:spPr>
      </p:cxnSp>
      <p:cxnSp>
        <p:nvCxnSpPr>
          <p:cNvPr id="22" name="Google Shape;22;p10"/>
          <p:cNvCxnSpPr/>
          <p:nvPr/>
        </p:nvCxnSpPr>
        <p:spPr>
          <a:xfrm>
            <a:off x="5342126" y="3905550"/>
            <a:ext cx="989100" cy="0"/>
          </a:xfrm>
          <a:prstGeom prst="straightConnector1">
            <a:avLst/>
          </a:prstGeom>
          <a:noFill/>
          <a:ln cap="flat" cmpd="sng" w="28575">
            <a:solidFill>
              <a:srgbClr val="666666"/>
            </a:solidFill>
            <a:prstDash val="solid"/>
            <a:round/>
            <a:headEnd len="sm" w="sm" type="none"/>
            <a:tailEnd len="sm" w="sm" type="none"/>
          </a:ln>
        </p:spPr>
      </p:cxnSp>
      <p:cxnSp>
        <p:nvCxnSpPr>
          <p:cNvPr id="23" name="Google Shape;23;p10"/>
          <p:cNvCxnSpPr/>
          <p:nvPr/>
        </p:nvCxnSpPr>
        <p:spPr>
          <a:xfrm>
            <a:off x="3281570" y="3905550"/>
            <a:ext cx="1005900" cy="0"/>
          </a:xfrm>
          <a:prstGeom prst="straightConnector1">
            <a:avLst/>
          </a:prstGeom>
          <a:noFill/>
          <a:ln cap="flat" cmpd="sng" w="28575">
            <a:solidFill>
              <a:srgbClr val="666666"/>
            </a:solidFill>
            <a:prstDash val="solid"/>
            <a:round/>
            <a:headEnd len="sm" w="sm" type="none"/>
            <a:tailEnd len="sm" w="sm" type="none"/>
          </a:ln>
        </p:spPr>
      </p:cxnSp>
      <p:sp>
        <p:nvSpPr>
          <p:cNvPr id="24" name="Google Shape;24;p10"/>
          <p:cNvSpPr/>
          <p:nvPr/>
        </p:nvSpPr>
        <p:spPr>
          <a:xfrm>
            <a:off x="4035933" y="3196803"/>
            <a:ext cx="14025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10"/>
          <p:cNvCxnSpPr/>
          <p:nvPr/>
        </p:nvCxnSpPr>
        <p:spPr>
          <a:xfrm flipH="1" rot="10800000">
            <a:off x="7047709" y="2061915"/>
            <a:ext cx="616200" cy="1411800"/>
          </a:xfrm>
          <a:prstGeom prst="straightConnector1">
            <a:avLst/>
          </a:prstGeom>
          <a:noFill/>
          <a:ln cap="flat" cmpd="sng" w="28575">
            <a:solidFill>
              <a:srgbClr val="666666"/>
            </a:solidFill>
            <a:prstDash val="solid"/>
            <a:round/>
            <a:headEnd len="sm" w="sm" type="none"/>
            <a:tailEnd len="sm" w="sm" type="none"/>
          </a:ln>
        </p:spPr>
      </p:cxnSp>
      <p:cxnSp>
        <p:nvCxnSpPr>
          <p:cNvPr id="26" name="Google Shape;26;p10"/>
          <p:cNvCxnSpPr/>
          <p:nvPr/>
        </p:nvCxnSpPr>
        <p:spPr>
          <a:xfrm>
            <a:off x="6242152" y="1524732"/>
            <a:ext cx="1006800" cy="0"/>
          </a:xfrm>
          <a:prstGeom prst="straightConnector1">
            <a:avLst/>
          </a:prstGeom>
          <a:noFill/>
          <a:ln cap="flat" cmpd="sng" w="28575">
            <a:solidFill>
              <a:srgbClr val="666666"/>
            </a:solidFill>
            <a:prstDash val="solid"/>
            <a:round/>
            <a:headEnd len="sm" w="sm" type="none"/>
            <a:tailEnd len="sm" w="sm" type="none"/>
          </a:ln>
        </p:spPr>
      </p:cxnSp>
      <p:sp>
        <p:nvSpPr>
          <p:cNvPr id="27" name="Google Shape;27;p10"/>
          <p:cNvSpPr/>
          <p:nvPr/>
        </p:nvSpPr>
        <p:spPr>
          <a:xfrm>
            <a:off x="2056174" y="3196804"/>
            <a:ext cx="13422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a:off x="7013786" y="821701"/>
            <a:ext cx="13422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10"/>
          <p:cNvCxnSpPr/>
          <p:nvPr/>
        </p:nvCxnSpPr>
        <p:spPr>
          <a:xfrm>
            <a:off x="4249683" y="1544536"/>
            <a:ext cx="1008600" cy="0"/>
          </a:xfrm>
          <a:prstGeom prst="straightConnector1">
            <a:avLst/>
          </a:prstGeom>
          <a:noFill/>
          <a:ln cap="flat" cmpd="sng" w="28575">
            <a:solidFill>
              <a:srgbClr val="666666"/>
            </a:solidFill>
            <a:prstDash val="solid"/>
            <a:round/>
            <a:headEnd len="sm" w="sm" type="none"/>
            <a:tailEnd len="sm" w="sm" type="none"/>
          </a:ln>
        </p:spPr>
      </p:cxnSp>
      <p:sp>
        <p:nvSpPr>
          <p:cNvPr id="30" name="Google Shape;30;p10"/>
          <p:cNvSpPr/>
          <p:nvPr/>
        </p:nvSpPr>
        <p:spPr>
          <a:xfrm>
            <a:off x="5031443" y="821700"/>
            <a:ext cx="14025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 name="Google Shape;31;p10"/>
          <p:cNvCxnSpPr/>
          <p:nvPr/>
        </p:nvCxnSpPr>
        <p:spPr>
          <a:xfrm>
            <a:off x="2278731" y="1561258"/>
            <a:ext cx="998400" cy="0"/>
          </a:xfrm>
          <a:prstGeom prst="straightConnector1">
            <a:avLst/>
          </a:prstGeom>
          <a:noFill/>
          <a:ln cap="flat" cmpd="sng" w="28575">
            <a:solidFill>
              <a:srgbClr val="666666"/>
            </a:solidFill>
            <a:prstDash val="solid"/>
            <a:round/>
            <a:headEnd len="sm" w="sm" type="none"/>
            <a:tailEnd len="sm" w="sm" type="none"/>
          </a:ln>
        </p:spPr>
      </p:cxnSp>
      <p:sp>
        <p:nvSpPr>
          <p:cNvPr id="32" name="Google Shape;32;p10"/>
          <p:cNvSpPr/>
          <p:nvPr/>
        </p:nvSpPr>
        <p:spPr>
          <a:xfrm>
            <a:off x="3024037" y="821700"/>
            <a:ext cx="13422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3620036" y="2137499"/>
            <a:ext cx="1548300" cy="21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10"/>
          <p:cNvSpPr/>
          <p:nvPr/>
        </p:nvSpPr>
        <p:spPr>
          <a:xfrm>
            <a:off x="1016405" y="821701"/>
            <a:ext cx="13422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10"/>
          <p:cNvPicPr preferRelativeResize="0"/>
          <p:nvPr/>
        </p:nvPicPr>
        <p:blipFill rotWithShape="1">
          <a:blip r:embed="rId2">
            <a:alphaModFix/>
          </a:blip>
          <a:srcRect b="0" l="0" r="0" t="0"/>
          <a:stretch/>
        </p:blipFill>
        <p:spPr>
          <a:xfrm>
            <a:off x="5454873" y="1038999"/>
            <a:ext cx="542578" cy="433913"/>
          </a:xfrm>
          <a:prstGeom prst="rect">
            <a:avLst/>
          </a:prstGeom>
          <a:noFill/>
          <a:ln>
            <a:noFill/>
          </a:ln>
        </p:spPr>
      </p:pic>
      <p:pic>
        <p:nvPicPr>
          <p:cNvPr id="36" name="Google Shape;36;p10"/>
          <p:cNvPicPr preferRelativeResize="0"/>
          <p:nvPr/>
        </p:nvPicPr>
        <p:blipFill rotWithShape="1">
          <a:blip r:embed="rId3">
            <a:alphaModFix/>
          </a:blip>
          <a:srcRect b="0" l="0" r="0" t="0"/>
          <a:stretch/>
        </p:blipFill>
        <p:spPr>
          <a:xfrm>
            <a:off x="3425223" y="1024316"/>
            <a:ext cx="542579" cy="482578"/>
          </a:xfrm>
          <a:prstGeom prst="rect">
            <a:avLst/>
          </a:prstGeom>
          <a:noFill/>
          <a:ln>
            <a:noFill/>
          </a:ln>
        </p:spPr>
      </p:pic>
      <p:pic>
        <p:nvPicPr>
          <p:cNvPr id="37" name="Google Shape;37;p10"/>
          <p:cNvPicPr preferRelativeResize="0"/>
          <p:nvPr/>
        </p:nvPicPr>
        <p:blipFill rotWithShape="1">
          <a:blip r:embed="rId4">
            <a:alphaModFix/>
          </a:blip>
          <a:srcRect b="0" l="0" r="0" t="0"/>
          <a:stretch/>
        </p:blipFill>
        <p:spPr>
          <a:xfrm>
            <a:off x="7394097" y="1039002"/>
            <a:ext cx="542573" cy="433911"/>
          </a:xfrm>
          <a:prstGeom prst="rect">
            <a:avLst/>
          </a:prstGeom>
          <a:noFill/>
          <a:ln>
            <a:noFill/>
          </a:ln>
        </p:spPr>
      </p:pic>
      <p:sp>
        <p:nvSpPr>
          <p:cNvPr id="38" name="Google Shape;38;p10"/>
          <p:cNvSpPr/>
          <p:nvPr/>
        </p:nvSpPr>
        <p:spPr>
          <a:xfrm>
            <a:off x="6058149" y="3196803"/>
            <a:ext cx="1402500" cy="13158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 name="Google Shape;39;p10"/>
          <p:cNvPicPr preferRelativeResize="0"/>
          <p:nvPr/>
        </p:nvPicPr>
        <p:blipFill rotWithShape="1">
          <a:blip r:embed="rId5">
            <a:alphaModFix/>
          </a:blip>
          <a:srcRect b="0" l="0" r="0" t="0"/>
          <a:stretch/>
        </p:blipFill>
        <p:spPr>
          <a:xfrm>
            <a:off x="4523253" y="3384775"/>
            <a:ext cx="433907" cy="433911"/>
          </a:xfrm>
          <a:prstGeom prst="rect">
            <a:avLst/>
          </a:prstGeom>
          <a:noFill/>
          <a:ln>
            <a:noFill/>
          </a:ln>
        </p:spPr>
      </p:pic>
      <p:pic>
        <p:nvPicPr>
          <p:cNvPr id="40" name="Google Shape;40;p10"/>
          <p:cNvPicPr preferRelativeResize="0"/>
          <p:nvPr/>
        </p:nvPicPr>
        <p:blipFill rotWithShape="1">
          <a:blip r:embed="rId6">
            <a:alphaModFix/>
          </a:blip>
          <a:srcRect b="0" l="0" r="0" t="0"/>
          <a:stretch/>
        </p:blipFill>
        <p:spPr>
          <a:xfrm>
            <a:off x="1177154" y="1028093"/>
            <a:ext cx="393665" cy="393668"/>
          </a:xfrm>
          <a:prstGeom prst="rect">
            <a:avLst/>
          </a:prstGeom>
          <a:noFill/>
          <a:ln>
            <a:noFill/>
          </a:ln>
        </p:spPr>
      </p:pic>
      <p:pic>
        <p:nvPicPr>
          <p:cNvPr id="41" name="Google Shape;41;p10"/>
          <p:cNvPicPr preferRelativeResize="0"/>
          <p:nvPr/>
        </p:nvPicPr>
        <p:blipFill rotWithShape="1">
          <a:blip r:embed="rId7">
            <a:alphaModFix/>
          </a:blip>
          <a:srcRect b="0" l="0" r="0" t="0"/>
          <a:stretch/>
        </p:blipFill>
        <p:spPr>
          <a:xfrm>
            <a:off x="1600267" y="989676"/>
            <a:ext cx="603426" cy="484085"/>
          </a:xfrm>
          <a:prstGeom prst="rect">
            <a:avLst/>
          </a:prstGeom>
          <a:noFill/>
          <a:ln>
            <a:noFill/>
          </a:ln>
        </p:spPr>
      </p:pic>
      <p:pic>
        <p:nvPicPr>
          <p:cNvPr id="42" name="Google Shape;42;p10"/>
          <p:cNvPicPr preferRelativeResize="0"/>
          <p:nvPr/>
        </p:nvPicPr>
        <p:blipFill rotWithShape="1">
          <a:blip r:embed="rId7">
            <a:alphaModFix/>
          </a:blip>
          <a:srcRect b="0" l="0" r="0" t="0"/>
          <a:stretch/>
        </p:blipFill>
        <p:spPr>
          <a:xfrm>
            <a:off x="736563" y="2635110"/>
            <a:ext cx="1131567" cy="860045"/>
          </a:xfrm>
          <a:prstGeom prst="rect">
            <a:avLst/>
          </a:prstGeom>
          <a:noFill/>
          <a:ln>
            <a:noFill/>
          </a:ln>
        </p:spPr>
      </p:pic>
      <p:pic>
        <p:nvPicPr>
          <p:cNvPr id="43" name="Google Shape;43;p10"/>
          <p:cNvPicPr preferRelativeResize="0"/>
          <p:nvPr/>
        </p:nvPicPr>
        <p:blipFill rotWithShape="1">
          <a:blip r:embed="rId8">
            <a:alphaModFix/>
          </a:blip>
          <a:srcRect b="0" l="0" r="0" t="0"/>
          <a:stretch/>
        </p:blipFill>
        <p:spPr>
          <a:xfrm>
            <a:off x="6584601" y="3407257"/>
            <a:ext cx="433907" cy="385928"/>
          </a:xfrm>
          <a:prstGeom prst="rect">
            <a:avLst/>
          </a:prstGeom>
          <a:noFill/>
          <a:ln>
            <a:noFill/>
          </a:ln>
        </p:spPr>
      </p:pic>
      <p:pic>
        <p:nvPicPr>
          <p:cNvPr id="44" name="Google Shape;44;p10"/>
          <p:cNvPicPr preferRelativeResize="0"/>
          <p:nvPr/>
        </p:nvPicPr>
        <p:blipFill rotWithShape="1">
          <a:blip r:embed="rId9">
            <a:alphaModFix/>
          </a:blip>
          <a:srcRect b="0" l="0" r="0" t="0"/>
          <a:stretch/>
        </p:blipFill>
        <p:spPr>
          <a:xfrm>
            <a:off x="1628012" y="2286708"/>
            <a:ext cx="547946" cy="438205"/>
          </a:xfrm>
          <a:prstGeom prst="rect">
            <a:avLst/>
          </a:prstGeom>
          <a:noFill/>
          <a:ln>
            <a:noFill/>
          </a:ln>
        </p:spPr>
      </p:pic>
      <p:pic>
        <p:nvPicPr>
          <p:cNvPr id="45" name="Google Shape;45;p10"/>
          <p:cNvPicPr preferRelativeResize="0"/>
          <p:nvPr/>
        </p:nvPicPr>
        <p:blipFill rotWithShape="1">
          <a:blip r:embed="rId10">
            <a:alphaModFix/>
          </a:blip>
          <a:srcRect b="0" l="0" r="0" t="0"/>
          <a:stretch/>
        </p:blipFill>
        <p:spPr>
          <a:xfrm>
            <a:off x="2485238" y="3407250"/>
            <a:ext cx="484076" cy="484076"/>
          </a:xfrm>
          <a:prstGeom prst="rect">
            <a:avLst/>
          </a:prstGeom>
          <a:noFill/>
          <a:ln>
            <a:noFill/>
          </a:ln>
        </p:spPr>
      </p:pic>
      <p:sp>
        <p:nvSpPr>
          <p:cNvPr id="46" name="Google Shape;46;p10"/>
          <p:cNvSpPr txBox="1"/>
          <p:nvPr/>
        </p:nvSpPr>
        <p:spPr>
          <a:xfrm>
            <a:off x="862740" y="1468486"/>
            <a:ext cx="1635900" cy="24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pen Sans Light"/>
                <a:ea typeface="Open Sans Light"/>
                <a:cs typeface="Open Sans Light"/>
                <a:sym typeface="Open Sans Light"/>
              </a:rPr>
              <a:t>- </a:t>
            </a:r>
            <a:r>
              <a:rPr b="0" i="0" lang="en" sz="900" u="none" cap="none" strike="noStrike">
                <a:solidFill>
                  <a:srgbClr val="FFFFFF"/>
                </a:solidFill>
                <a:latin typeface="Open Sans Light"/>
                <a:ea typeface="Open Sans Light"/>
                <a:cs typeface="Open Sans Light"/>
                <a:sym typeface="Open Sans Light"/>
              </a:rPr>
              <a:t>Go to Google Drive </a:t>
            </a:r>
            <a:endParaRPr b="0" i="0" sz="9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Open Sans Light"/>
                <a:ea typeface="Open Sans Light"/>
                <a:cs typeface="Open Sans Light"/>
                <a:sym typeface="Open Sans Light"/>
              </a:rPr>
              <a:t>-Folder N Academy</a:t>
            </a:r>
            <a:endParaRPr b="0" i="0" sz="9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Open Sans Light"/>
                <a:ea typeface="Open Sans Light"/>
                <a:cs typeface="Open Sans Light"/>
                <a:sym typeface="Open Sans Light"/>
              </a:rPr>
              <a:t> Master</a:t>
            </a:r>
            <a:endParaRPr b="0" i="0" sz="900" u="none" cap="none" strike="noStrike">
              <a:solidFill>
                <a:srgbClr val="FFFFFF"/>
              </a:solidFill>
              <a:latin typeface="Open Sans Light"/>
              <a:ea typeface="Open Sans Light"/>
              <a:cs typeface="Open Sans Light"/>
              <a:sym typeface="Open Sans Light"/>
            </a:endParaRPr>
          </a:p>
        </p:txBody>
      </p:sp>
      <p:sp>
        <p:nvSpPr>
          <p:cNvPr id="47" name="Google Shape;47;p10"/>
          <p:cNvSpPr txBox="1"/>
          <p:nvPr/>
        </p:nvSpPr>
        <p:spPr>
          <a:xfrm>
            <a:off x="2980580" y="1541371"/>
            <a:ext cx="1455600" cy="24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pen Sans Light"/>
                <a:ea typeface="Open Sans Light"/>
                <a:cs typeface="Open Sans Light"/>
                <a:sym typeface="Open Sans Light"/>
              </a:rPr>
              <a:t>Copy Master Template </a:t>
            </a:r>
            <a:endParaRPr b="0" i="0" sz="11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48" name="Google Shape;48;p10"/>
          <p:cNvSpPr txBox="1"/>
          <p:nvPr/>
        </p:nvSpPr>
        <p:spPr>
          <a:xfrm>
            <a:off x="5224173" y="1515795"/>
            <a:ext cx="1094700" cy="92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pen Sans Light"/>
                <a:ea typeface="Open Sans Light"/>
                <a:cs typeface="Open Sans Light"/>
                <a:sym typeface="Open Sans Light"/>
              </a:rPr>
              <a:t>Create Presentation </a:t>
            </a:r>
            <a:endParaRPr b="0" i="0" sz="1100" u="none" cap="none" strike="noStrike">
              <a:solidFill>
                <a:srgbClr val="FFFFFF"/>
              </a:solidFill>
              <a:latin typeface="Open Sans Light"/>
              <a:ea typeface="Open Sans Light"/>
              <a:cs typeface="Open Sans Light"/>
              <a:sym typeface="Open Sans Light"/>
            </a:endParaRPr>
          </a:p>
        </p:txBody>
      </p:sp>
      <p:sp>
        <p:nvSpPr>
          <p:cNvPr id="49" name="Google Shape;49;p10"/>
          <p:cNvSpPr txBox="1"/>
          <p:nvPr/>
        </p:nvSpPr>
        <p:spPr>
          <a:xfrm>
            <a:off x="6900787" y="1537959"/>
            <a:ext cx="1635900" cy="24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Page SetUp</a:t>
            </a:r>
            <a:endParaRPr b="0" i="0" sz="10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 16:9</a:t>
            </a:r>
            <a:endParaRPr b="0" i="0" sz="10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Open Sans Light"/>
              <a:ea typeface="Open Sans Light"/>
              <a:cs typeface="Open Sans Light"/>
              <a:sym typeface="Open Sans Light"/>
            </a:endParaRPr>
          </a:p>
        </p:txBody>
      </p:sp>
      <p:sp>
        <p:nvSpPr>
          <p:cNvPr id="50" name="Google Shape;50;p10"/>
          <p:cNvSpPr txBox="1"/>
          <p:nvPr/>
        </p:nvSpPr>
        <p:spPr>
          <a:xfrm>
            <a:off x="2091309" y="3887777"/>
            <a:ext cx="1279500" cy="55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Create Date for Presentation</a:t>
            </a:r>
            <a:endParaRPr b="0" i="0" sz="1000" u="none" cap="none" strike="noStrike">
              <a:solidFill>
                <a:srgbClr val="FFFFFF"/>
              </a:solidFill>
              <a:latin typeface="Open Sans Light"/>
              <a:ea typeface="Open Sans Light"/>
              <a:cs typeface="Open Sans Light"/>
              <a:sym typeface="Open Sans Light"/>
            </a:endParaRPr>
          </a:p>
        </p:txBody>
      </p:sp>
      <p:sp>
        <p:nvSpPr>
          <p:cNvPr id="51" name="Google Shape;51;p10"/>
          <p:cNvSpPr txBox="1"/>
          <p:nvPr/>
        </p:nvSpPr>
        <p:spPr>
          <a:xfrm>
            <a:off x="3927779" y="3876198"/>
            <a:ext cx="1635900" cy="24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Marketing Preview + Authentication</a:t>
            </a:r>
            <a:endParaRPr b="0" i="0" sz="1000" u="none" cap="none" strike="noStrike">
              <a:solidFill>
                <a:srgbClr val="FFFFFF"/>
              </a:solidFill>
              <a:latin typeface="Open Sans Light"/>
              <a:ea typeface="Open Sans Light"/>
              <a:cs typeface="Open Sans Light"/>
              <a:sym typeface="Open Sans Light"/>
            </a:endParaRPr>
          </a:p>
        </p:txBody>
      </p:sp>
      <p:sp>
        <p:nvSpPr>
          <p:cNvPr id="52" name="Google Shape;52;p10"/>
          <p:cNvSpPr txBox="1"/>
          <p:nvPr/>
        </p:nvSpPr>
        <p:spPr>
          <a:xfrm>
            <a:off x="5955463" y="3853716"/>
            <a:ext cx="1635900" cy="55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Edit Content/ </a:t>
            </a:r>
            <a:endParaRPr b="0" i="0" sz="1000" u="none" cap="none" strike="noStrike">
              <a:solidFill>
                <a:srgbClr val="FFFFFF"/>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Open Sans Light"/>
                <a:ea typeface="Open Sans Light"/>
                <a:cs typeface="Open Sans Light"/>
                <a:sym typeface="Open Sans Light"/>
              </a:rPr>
              <a:t>Final Presentation</a:t>
            </a:r>
            <a:endParaRPr b="0" i="0" sz="1000" u="none" cap="none" strike="noStrike">
              <a:solidFill>
                <a:srgbClr val="FFFFFF"/>
              </a:solidFill>
              <a:latin typeface="Open Sans Light"/>
              <a:ea typeface="Open Sans Light"/>
              <a:cs typeface="Open Sans Light"/>
              <a:sym typeface="Open Sans Light"/>
            </a:endParaRPr>
          </a:p>
        </p:txBody>
      </p:sp>
      <p:pic>
        <p:nvPicPr>
          <p:cNvPr id="53" name="Google Shape;53;p10"/>
          <p:cNvPicPr preferRelativeResize="0"/>
          <p:nvPr/>
        </p:nvPicPr>
        <p:blipFill rotWithShape="1">
          <a:blip r:embed="rId11">
            <a:alphaModFix/>
          </a:blip>
          <a:srcRect b="0" l="0" r="0" t="0"/>
          <a:stretch/>
        </p:blipFill>
        <p:spPr>
          <a:xfrm>
            <a:off x="2179800" y="2353950"/>
            <a:ext cx="777857" cy="435600"/>
          </a:xfrm>
          <a:prstGeom prst="rect">
            <a:avLst/>
          </a:prstGeom>
          <a:noFill/>
          <a:ln>
            <a:noFill/>
          </a:ln>
        </p:spPr>
      </p:pic>
      <p:pic>
        <p:nvPicPr>
          <p:cNvPr id="54" name="Google Shape;54;p10"/>
          <p:cNvPicPr preferRelativeResize="0"/>
          <p:nvPr/>
        </p:nvPicPr>
        <p:blipFill rotWithShape="1">
          <a:blip r:embed="rId12">
            <a:alphaModFix/>
          </a:blip>
          <a:srcRect b="0" l="0" r="0" t="0"/>
          <a:stretch/>
        </p:blipFill>
        <p:spPr>
          <a:xfrm>
            <a:off x="3513500" y="2333250"/>
            <a:ext cx="777850" cy="477009"/>
          </a:xfrm>
          <a:prstGeom prst="rect">
            <a:avLst/>
          </a:prstGeom>
          <a:noFill/>
          <a:ln>
            <a:noFill/>
          </a:ln>
        </p:spPr>
      </p:pic>
      <p:pic>
        <p:nvPicPr>
          <p:cNvPr id="55" name="Google Shape;55;p10"/>
          <p:cNvPicPr preferRelativeResize="0"/>
          <p:nvPr/>
        </p:nvPicPr>
        <p:blipFill rotWithShape="1">
          <a:blip r:embed="rId13">
            <a:alphaModFix/>
          </a:blip>
          <a:srcRect b="0" l="0" r="0" t="0"/>
          <a:stretch/>
        </p:blipFill>
        <p:spPr>
          <a:xfrm>
            <a:off x="3017775" y="2353962"/>
            <a:ext cx="435600" cy="435600"/>
          </a:xfrm>
          <a:prstGeom prst="rect">
            <a:avLst/>
          </a:prstGeom>
          <a:noFill/>
          <a:ln>
            <a:noFill/>
          </a:ln>
        </p:spPr>
      </p:pic>
      <p:sp>
        <p:nvSpPr>
          <p:cNvPr id="56" name="Google Shape;56;p10"/>
          <p:cNvSpPr txBox="1"/>
          <p:nvPr/>
        </p:nvSpPr>
        <p:spPr>
          <a:xfrm>
            <a:off x="793900" y="0"/>
            <a:ext cx="6797100" cy="47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SemiBold"/>
                <a:ea typeface="Open Sans SemiBold"/>
                <a:cs typeface="Open Sans SemiBold"/>
                <a:sym typeface="Open Sans SemiBold"/>
              </a:rPr>
              <a:t>Process Flow for Master Slide Template</a:t>
            </a:r>
            <a:endParaRPr b="0" i="0" sz="2400" u="none" cap="none" strike="noStrike">
              <a:solidFill>
                <a:srgbClr val="FF9900"/>
              </a:solidFill>
              <a:latin typeface="Open Sans SemiBold"/>
              <a:ea typeface="Open Sans SemiBold"/>
              <a:cs typeface="Open Sans SemiBold"/>
              <a:sym typeface="Open Sans SemiBo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Number">
  <p:cSld name="CUSTOM_37">
    <p:spTree>
      <p:nvGrpSpPr>
        <p:cNvPr id="57" name="Shape 57"/>
        <p:cNvGrpSpPr/>
        <p:nvPr/>
      </p:nvGrpSpPr>
      <p:grpSpPr>
        <a:xfrm>
          <a:off x="0" y="0"/>
          <a:ext cx="0" cy="0"/>
          <a:chOff x="0" y="0"/>
          <a:chExt cx="0" cy="0"/>
        </a:xfrm>
      </p:grpSpPr>
      <p:sp>
        <p:nvSpPr>
          <p:cNvPr id="58" name="Google Shape;58;p11"/>
          <p:cNvSpPr txBox="1"/>
          <p:nvPr/>
        </p:nvSpPr>
        <p:spPr>
          <a:xfrm>
            <a:off x="793900" y="0"/>
            <a:ext cx="71700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การกำหนด</a:t>
            </a:r>
            <a:r>
              <a:rPr b="0" i="0" lang="en" sz="2400" u="none" cap="none" strike="noStrike">
                <a:solidFill>
                  <a:srgbClr val="FF9900"/>
                </a:solidFill>
                <a:latin typeface="Open Sans SemiBold"/>
                <a:ea typeface="Open Sans SemiBold"/>
                <a:cs typeface="Open Sans SemiBold"/>
                <a:sym typeface="Open Sans SemiBold"/>
              </a:rPr>
              <a:t> Course Number</a:t>
            </a:r>
            <a:r>
              <a:rPr b="0" i="0" lang="en" sz="2400" u="none" cap="none" strike="noStrike">
                <a:solidFill>
                  <a:srgbClr val="FF9900"/>
                </a:solidFill>
                <a:latin typeface="Open Sans"/>
                <a:ea typeface="Open Sans"/>
                <a:cs typeface="Open Sans"/>
                <a:sym typeface="Open Sans"/>
              </a:rPr>
              <a:t> และ </a:t>
            </a:r>
            <a:r>
              <a:rPr b="0" i="0" lang="en" sz="2400" u="none" cap="none" strike="noStrike">
                <a:solidFill>
                  <a:srgbClr val="FF9900"/>
                </a:solidFill>
                <a:latin typeface="Open Sans SemiBold"/>
                <a:ea typeface="Open Sans SemiBold"/>
                <a:cs typeface="Open Sans SemiBold"/>
                <a:sym typeface="Open Sans SemiBold"/>
              </a:rPr>
              <a:t>Version Number</a:t>
            </a:r>
            <a:endParaRPr b="0" i="0" sz="2400" u="none" cap="none" strike="noStrike">
              <a:solidFill>
                <a:srgbClr val="FF9900"/>
              </a:solidFill>
              <a:latin typeface="Open Sans SemiBold"/>
              <a:ea typeface="Open Sans SemiBold"/>
              <a:cs typeface="Open Sans SemiBold"/>
              <a:sym typeface="Open Sans SemiBold"/>
            </a:endParaRPr>
          </a:p>
        </p:txBody>
      </p:sp>
      <p:sp>
        <p:nvSpPr>
          <p:cNvPr id="59" name="Google Shape;59;p11"/>
          <p:cNvSpPr txBox="1"/>
          <p:nvPr/>
        </p:nvSpPr>
        <p:spPr>
          <a:xfrm>
            <a:off x="807925" y="841650"/>
            <a:ext cx="7550400" cy="40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9900"/>
                </a:solidFill>
                <a:latin typeface="Open Sans Light"/>
                <a:ea typeface="Open Sans Light"/>
                <a:cs typeface="Open Sans Light"/>
                <a:sym typeface="Open Sans Light"/>
              </a:rPr>
              <a:t>ทุกสไลด์ต้องใส่ Course Numberและ Version Number บริเวณหน้าปกของสไลด์</a:t>
            </a:r>
            <a:endParaRPr b="0" i="0" sz="1700" u="none" cap="none" strike="noStrike">
              <a:solidFill>
                <a:srgbClr val="FF9900"/>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SemiBold"/>
                <a:ea typeface="Open Sans SemiBold"/>
                <a:cs typeface="Open Sans SemiBold"/>
                <a:sym typeface="Open Sans SemiBold"/>
              </a:rPr>
              <a:t>Course Number สำหรับ N Academy</a:t>
            </a:r>
            <a:endParaRPr b="0" i="0" sz="1400" u="none" cap="none" strike="noStrike">
              <a:solidFill>
                <a:srgbClr val="FF9900"/>
              </a:solidFill>
              <a:latin typeface="Open Sans SemiBold"/>
              <a:ea typeface="Open Sans SemiBold"/>
              <a:cs typeface="Open Sans SemiBold"/>
              <a:sym typeface="Open Sans SemiBold"/>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สำหรับการใช้งาน Master Template ที่เกี่ยวข้องกับการ Training การสอน N Academy Course ทาง Marketing  จะมีการกำหนด Course Number เพื่อใช้ในการอ้างอิง</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เช่น </a:t>
            </a:r>
            <a:r>
              <a:rPr b="0" i="0" lang="en" sz="1800" u="none" cap="none" strike="noStrike">
                <a:solidFill>
                  <a:srgbClr val="FF9900"/>
                </a:solidFill>
                <a:latin typeface="Open Sans SemiBold"/>
                <a:ea typeface="Open Sans SemiBold"/>
                <a:cs typeface="Open Sans SemiBold"/>
                <a:sym typeface="Open Sans SemiBold"/>
              </a:rPr>
              <a:t>Course No. NSAPPNMM01-0420</a:t>
            </a:r>
            <a:endParaRPr b="0" i="0" sz="1800" u="none" cap="none" strike="noStrike">
              <a:solidFill>
                <a:srgbClr val="FF9900"/>
              </a:solidFill>
              <a:latin typeface="Open Sans SemiBold"/>
              <a:ea typeface="Open Sans SemiBold"/>
              <a:cs typeface="Open Sans SemiBold"/>
              <a:sym typeface="Open Sans SemiBold"/>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p:txBody>
      </p:sp>
      <p:sp>
        <p:nvSpPr>
          <p:cNvPr id="60" name="Google Shape;60;p11"/>
          <p:cNvSpPr/>
          <p:nvPr/>
        </p:nvSpPr>
        <p:spPr>
          <a:xfrm>
            <a:off x="882496" y="1586555"/>
            <a:ext cx="348300" cy="343500"/>
          </a:xfrm>
          <a:prstGeom prst="ellipse">
            <a:avLst/>
          </a:prstGeom>
          <a:solidFill>
            <a:srgbClr val="FFAB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pen Sans"/>
                <a:ea typeface="Open Sans"/>
                <a:cs typeface="Open Sans"/>
                <a:sym typeface="Open Sans"/>
              </a:rPr>
              <a:t>1</a:t>
            </a:r>
            <a:endParaRPr b="0" i="0" sz="12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sion Number 1">
  <p:cSld name="CUSTOM_39">
    <p:spTree>
      <p:nvGrpSpPr>
        <p:cNvPr id="61" name="Shape 61"/>
        <p:cNvGrpSpPr/>
        <p:nvPr/>
      </p:nvGrpSpPr>
      <p:grpSpPr>
        <a:xfrm>
          <a:off x="0" y="0"/>
          <a:ext cx="0" cy="0"/>
          <a:chOff x="0" y="0"/>
          <a:chExt cx="0" cy="0"/>
        </a:xfrm>
      </p:grpSpPr>
      <p:sp>
        <p:nvSpPr>
          <p:cNvPr id="62" name="Google Shape;62;p12"/>
          <p:cNvSpPr txBox="1"/>
          <p:nvPr/>
        </p:nvSpPr>
        <p:spPr>
          <a:xfrm>
            <a:off x="793900" y="0"/>
            <a:ext cx="62013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การกำหนด</a:t>
            </a:r>
            <a:r>
              <a:rPr b="0" i="0" lang="en" sz="2400" u="none" cap="none" strike="noStrike">
                <a:solidFill>
                  <a:srgbClr val="FF9900"/>
                </a:solidFill>
                <a:latin typeface="Open Sans SemiBold"/>
                <a:ea typeface="Open Sans SemiBold"/>
                <a:cs typeface="Open Sans SemiBold"/>
                <a:sym typeface="Open Sans SemiBold"/>
              </a:rPr>
              <a:t> Course</a:t>
            </a:r>
            <a:r>
              <a:rPr b="0" i="0" lang="en" sz="2400" u="none" cap="none" strike="noStrike">
                <a:solidFill>
                  <a:srgbClr val="FF9900"/>
                </a:solidFill>
                <a:latin typeface="Open Sans"/>
                <a:ea typeface="Open Sans"/>
                <a:cs typeface="Open Sans"/>
                <a:sym typeface="Open Sans"/>
              </a:rPr>
              <a:t> และ </a:t>
            </a:r>
            <a:r>
              <a:rPr b="0" i="0" lang="en" sz="2400" u="none" cap="none" strike="noStrike">
                <a:solidFill>
                  <a:srgbClr val="FF9900"/>
                </a:solidFill>
                <a:latin typeface="Open Sans SemiBold"/>
                <a:ea typeface="Open Sans SemiBold"/>
                <a:cs typeface="Open Sans SemiBold"/>
                <a:sym typeface="Open Sans SemiBold"/>
              </a:rPr>
              <a:t>Version Number</a:t>
            </a:r>
            <a:endParaRPr b="0" i="0" sz="2400" u="none" cap="none" strike="noStrike">
              <a:solidFill>
                <a:srgbClr val="FF9900"/>
              </a:solidFill>
              <a:latin typeface="Open Sans SemiBold"/>
              <a:ea typeface="Open Sans SemiBold"/>
              <a:cs typeface="Open Sans SemiBold"/>
              <a:sym typeface="Open Sans SemiBold"/>
            </a:endParaRPr>
          </a:p>
        </p:txBody>
      </p:sp>
      <p:sp>
        <p:nvSpPr>
          <p:cNvPr id="63" name="Google Shape;63;p12"/>
          <p:cNvSpPr txBox="1"/>
          <p:nvPr/>
        </p:nvSpPr>
        <p:spPr>
          <a:xfrm>
            <a:off x="807925" y="841650"/>
            <a:ext cx="7678800" cy="40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SemiBold"/>
                <a:ea typeface="Open Sans SemiBold"/>
                <a:cs typeface="Open Sans SemiBold"/>
                <a:sym typeface="Open Sans SemiBold"/>
              </a:rPr>
              <a:t>Version Number สำหรับการทำงานของแต่ละบุคคล</a:t>
            </a:r>
            <a:endParaRPr b="0" i="0" sz="1400" u="none" cap="none" strike="noStrike">
              <a:solidFill>
                <a:srgbClr val="FF9900"/>
              </a:solidFill>
              <a:latin typeface="Open Sans SemiBold"/>
              <a:ea typeface="Open Sans SemiBold"/>
              <a:cs typeface="Open Sans SemiBold"/>
              <a:sym typeface="Open Sans SemiBold"/>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 	สำหรับการใช้งาน Master Template ที่เกี่ยวข้องกับการพรีเซนต์ลูกค้าหรือ</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          ภายนอก  องค์กร ทุกท่านจะต้องมีการกำหนด Version Number ด้วยตนเอง</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       </a:t>
            </a:r>
            <a:r>
              <a:rPr b="0" i="0" lang="en" sz="1400" u="none" cap="none" strike="noStrike">
                <a:solidFill>
                  <a:srgbClr val="FF9900"/>
                </a:solidFill>
                <a:latin typeface="Open Sans Light"/>
                <a:ea typeface="Open Sans Light"/>
                <a:cs typeface="Open Sans Light"/>
                <a:sym typeface="Open Sans Light"/>
              </a:rPr>
              <a:t>  </a:t>
            </a:r>
            <a:r>
              <a:rPr b="0" i="0" lang="en" sz="1200" u="none" cap="none" strike="noStrike">
                <a:solidFill>
                  <a:srgbClr val="FF9900"/>
                </a:solidFill>
                <a:latin typeface="Open Sans Light"/>
                <a:ea typeface="Open Sans Light"/>
                <a:cs typeface="Open Sans Light"/>
                <a:sym typeface="Open Sans Light"/>
              </a:rPr>
              <a:t>: ชื่อตัวย่อแผนก 3 ตัวแรก</a:t>
            </a:r>
            <a:endParaRPr b="0" i="0" sz="12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 ชื่อ Solution ที่ทำการพรีเซนต์ </a:t>
            </a:r>
            <a:endParaRPr b="0" i="0" sz="12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 หมายเลข 001</a:t>
            </a:r>
            <a:r>
              <a:rPr b="0" i="0" lang="en" sz="1200" u="none" cap="none" strike="noStrike">
                <a:solidFill>
                  <a:srgbClr val="666666"/>
                </a:solidFill>
                <a:latin typeface="Open Sans Light"/>
                <a:ea typeface="Open Sans Light"/>
                <a:cs typeface="Open Sans Light"/>
                <a:sym typeface="Open Sans Light"/>
              </a:rPr>
              <a:t> </a:t>
            </a:r>
            <a:r>
              <a:rPr b="0" i="0" lang="en" sz="1200" u="none" cap="none" strike="noStrike">
                <a:solidFill>
                  <a:srgbClr val="B7B7B7"/>
                </a:solidFill>
                <a:latin typeface="Open Sans Light"/>
                <a:ea typeface="Open Sans Light"/>
                <a:cs typeface="Open Sans Light"/>
                <a:sym typeface="Open Sans Light"/>
              </a:rPr>
              <a:t>โดยจะมีการรันตัวเลขไปเรื่อยๆ ตามจำนวน presentation ที่ตนเองเป็น Owner</a:t>
            </a:r>
            <a:endParaRPr b="0" i="0" sz="1200" u="none" cap="none" strike="noStrike">
              <a:solidFill>
                <a:srgbClr val="B7B7B7"/>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 ตัวแรกของชื่อต้นและนามสกุล</a:t>
            </a:r>
            <a:endParaRPr b="0" i="0" sz="1200" u="none" cap="none" strike="noStrike">
              <a:solidFill>
                <a:srgbClr val="B7B7B7"/>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666666"/>
                </a:solidFill>
                <a:latin typeface="Open Sans Light"/>
                <a:ea typeface="Open Sans Light"/>
                <a:cs typeface="Open Sans Light"/>
                <a:sym typeface="Open Sans Light"/>
              </a:rPr>
              <a:t>          </a:t>
            </a:r>
            <a:endParaRPr b="0" i="0" sz="13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666666"/>
                </a:solidFill>
                <a:latin typeface="Open Sans Light"/>
                <a:ea typeface="Open Sans Light"/>
                <a:cs typeface="Open Sans Light"/>
                <a:sym typeface="Open Sans Light"/>
              </a:rPr>
              <a:t>          ยกตัวอย่างเช่น </a:t>
            </a:r>
            <a:endParaRPr b="0" i="0" sz="13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          </a:t>
            </a:r>
            <a:endParaRPr b="0" i="0" sz="14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        </a:t>
            </a:r>
            <a:r>
              <a:rPr b="0" i="0" lang="en" sz="1400" u="none" cap="none" strike="noStrike">
                <a:solidFill>
                  <a:srgbClr val="FF9900"/>
                </a:solidFill>
                <a:latin typeface="Open Sans"/>
                <a:ea typeface="Open Sans"/>
                <a:cs typeface="Open Sans"/>
                <a:sym typeface="Open Sans"/>
              </a:rPr>
              <a:t>  M</a:t>
            </a:r>
            <a:r>
              <a:rPr b="0" i="0" lang="en" sz="1400" u="none" cap="none" strike="noStrike">
                <a:solidFill>
                  <a:srgbClr val="666666"/>
                </a:solidFill>
                <a:latin typeface="Open Sans"/>
                <a:ea typeface="Open Sans"/>
                <a:cs typeface="Open Sans"/>
                <a:sym typeface="Open Sans"/>
              </a:rPr>
              <a:t>ar</a:t>
            </a:r>
            <a:r>
              <a:rPr b="0" i="0" lang="en" sz="1400" u="none" cap="none" strike="noStrike">
                <a:solidFill>
                  <a:srgbClr val="FF9900"/>
                </a:solidFill>
                <a:latin typeface="Open Sans"/>
                <a:ea typeface="Open Sans"/>
                <a:cs typeface="Open Sans"/>
                <a:sym typeface="Open Sans"/>
              </a:rPr>
              <a:t>k</a:t>
            </a:r>
            <a:r>
              <a:rPr b="0" i="0" lang="en" sz="1400" u="none" cap="none" strike="noStrike">
                <a:solidFill>
                  <a:srgbClr val="666666"/>
                </a:solidFill>
                <a:latin typeface="Open Sans"/>
                <a:ea typeface="Open Sans"/>
                <a:cs typeface="Open Sans"/>
                <a:sym typeface="Open Sans"/>
              </a:rPr>
              <a:t>eting : </a:t>
            </a:r>
            <a:r>
              <a:rPr b="0" i="0" lang="en" sz="1400" u="none" cap="none" strike="noStrike">
                <a:solidFill>
                  <a:srgbClr val="FF9900"/>
                </a:solidFill>
                <a:latin typeface="Open Sans"/>
                <a:ea typeface="Open Sans"/>
                <a:cs typeface="Open Sans"/>
                <a:sym typeface="Open Sans"/>
              </a:rPr>
              <a:t>P</a:t>
            </a:r>
            <a:r>
              <a:rPr b="0" i="0" lang="en" sz="1400" u="none" cap="none" strike="noStrike">
                <a:solidFill>
                  <a:srgbClr val="666666"/>
                </a:solidFill>
                <a:latin typeface="Open Sans"/>
                <a:ea typeface="Open Sans"/>
                <a:cs typeface="Open Sans"/>
                <a:sym typeface="Open Sans"/>
              </a:rPr>
              <a:t>eo</a:t>
            </a:r>
            <a:r>
              <a:rPr b="0" i="0" lang="en" sz="1400" u="none" cap="none" strike="noStrike">
                <a:solidFill>
                  <a:srgbClr val="FF9900"/>
                </a:solidFill>
                <a:latin typeface="Open Sans"/>
                <a:ea typeface="Open Sans"/>
                <a:cs typeface="Open Sans"/>
                <a:sym typeface="Open Sans"/>
              </a:rPr>
              <a:t>ny </a:t>
            </a:r>
            <a:r>
              <a:rPr b="0" i="0" lang="en" sz="1400" u="none" cap="none" strike="noStrike">
                <a:solidFill>
                  <a:srgbClr val="666666"/>
                </a:solidFill>
                <a:latin typeface="Open Sans"/>
                <a:ea typeface="Open Sans"/>
                <a:cs typeface="Open Sans"/>
                <a:sym typeface="Open Sans"/>
              </a:rPr>
              <a:t>: 00</a:t>
            </a:r>
            <a:r>
              <a:rPr b="0" i="0" lang="en" sz="1400" u="none" cap="none" strike="noStrike">
                <a:solidFill>
                  <a:srgbClr val="FF9900"/>
                </a:solidFill>
                <a:latin typeface="Open Sans"/>
                <a:ea typeface="Open Sans"/>
                <a:cs typeface="Open Sans"/>
                <a:sym typeface="Open Sans"/>
              </a:rPr>
              <a:t>1</a:t>
            </a:r>
            <a:r>
              <a:rPr b="0" i="0" lang="en" sz="1400" u="none" cap="none" strike="noStrike">
                <a:solidFill>
                  <a:srgbClr val="666666"/>
                </a:solidFill>
                <a:latin typeface="Open Sans"/>
                <a:ea typeface="Open Sans"/>
                <a:cs typeface="Open Sans"/>
                <a:sym typeface="Open Sans"/>
              </a:rPr>
              <a:t>:</a:t>
            </a:r>
            <a:r>
              <a:rPr b="0" i="0" lang="en" sz="1400" u="none" cap="none" strike="noStrike">
                <a:solidFill>
                  <a:srgbClr val="FF9900"/>
                </a:solidFill>
                <a:latin typeface="Open Sans"/>
                <a:ea typeface="Open Sans"/>
                <a:cs typeface="Open Sans"/>
                <a:sym typeface="Open Sans"/>
              </a:rPr>
              <a:t> C</a:t>
            </a:r>
            <a:r>
              <a:rPr b="0" i="0" lang="en" sz="1400" u="none" cap="none" strike="noStrike">
                <a:solidFill>
                  <a:srgbClr val="666666"/>
                </a:solidFill>
                <a:latin typeface="Open Sans"/>
                <a:ea typeface="Open Sans"/>
                <a:cs typeface="Open Sans"/>
                <a:sym typeface="Open Sans"/>
              </a:rPr>
              <a:t>hanyanuch </a:t>
            </a:r>
            <a:r>
              <a:rPr b="0" i="0" lang="en" sz="1400" u="none" cap="none" strike="noStrike">
                <a:solidFill>
                  <a:srgbClr val="FF9900"/>
                </a:solidFill>
                <a:latin typeface="Open Sans"/>
                <a:ea typeface="Open Sans"/>
                <a:cs typeface="Open Sans"/>
                <a:sym typeface="Open Sans"/>
              </a:rPr>
              <a:t>A</a:t>
            </a:r>
            <a:r>
              <a:rPr b="0" i="0" lang="en" sz="1400" u="none" cap="none" strike="noStrike">
                <a:solidFill>
                  <a:srgbClr val="666666"/>
                </a:solidFill>
                <a:latin typeface="Open Sans"/>
                <a:ea typeface="Open Sans"/>
                <a:cs typeface="Open Sans"/>
                <a:sym typeface="Open Sans"/>
              </a:rPr>
              <a:t>mnone</a:t>
            </a:r>
            <a:r>
              <a:rPr b="0" i="0" lang="en" sz="1400" u="none" cap="none" strike="noStrike">
                <a:solidFill>
                  <a:srgbClr val="FF9900"/>
                </a:solidFill>
                <a:latin typeface="Open Sans"/>
                <a:ea typeface="Open Sans"/>
                <a:cs typeface="Open Sans"/>
                <a:sym typeface="Open Sans"/>
              </a:rPr>
              <a:t> </a:t>
            </a:r>
            <a:r>
              <a:rPr b="0" i="0" lang="en" sz="1400" u="none" cap="none" strike="noStrike">
                <a:solidFill>
                  <a:srgbClr val="FF9900"/>
                </a:solidFill>
                <a:latin typeface="Open Sans Light"/>
                <a:ea typeface="Open Sans Light"/>
                <a:cs typeface="Open Sans Light"/>
                <a:sym typeface="Open Sans Light"/>
              </a:rPr>
              <a:t>       </a:t>
            </a:r>
            <a:r>
              <a:rPr b="0" i="0" lang="en" sz="1400" u="none" cap="none" strike="noStrike">
                <a:solidFill>
                  <a:srgbClr val="FF9900"/>
                </a:solidFill>
                <a:latin typeface="Open Sans SemiBold"/>
                <a:ea typeface="Open Sans SemiBold"/>
                <a:cs typeface="Open Sans SemiBold"/>
                <a:sym typeface="Open Sans SemiBold"/>
              </a:rPr>
              <a:t>&gt;&gt;</a:t>
            </a:r>
            <a:r>
              <a:rPr b="0" i="0" lang="en" sz="1800" u="none" cap="none" strike="noStrike">
                <a:solidFill>
                  <a:srgbClr val="FF9900"/>
                </a:solidFill>
                <a:latin typeface="Open Sans SemiBold"/>
                <a:ea typeface="Open Sans SemiBold"/>
                <a:cs typeface="Open Sans SemiBold"/>
                <a:sym typeface="Open Sans SemiBold"/>
              </a:rPr>
              <a:t> </a:t>
            </a:r>
            <a:r>
              <a:rPr b="0" i="0" lang="en" sz="1400" u="none" cap="none" strike="noStrike">
                <a:solidFill>
                  <a:srgbClr val="FF9900"/>
                </a:solidFill>
                <a:latin typeface="Open Sans SemiBold"/>
                <a:ea typeface="Open Sans SemiBold"/>
                <a:cs typeface="Open Sans SemiBold"/>
                <a:sym typeface="Open Sans SemiBold"/>
              </a:rPr>
              <a:t>Version : NMKPNY001CA</a:t>
            </a:r>
            <a:endParaRPr b="0" i="0" sz="1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p:txBody>
      </p:sp>
      <p:sp>
        <p:nvSpPr>
          <p:cNvPr id="64" name="Google Shape;64;p12"/>
          <p:cNvSpPr/>
          <p:nvPr/>
        </p:nvSpPr>
        <p:spPr>
          <a:xfrm>
            <a:off x="891071" y="1063630"/>
            <a:ext cx="348300" cy="343500"/>
          </a:xfrm>
          <a:prstGeom prst="ellipse">
            <a:avLst/>
          </a:pr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pen Sans"/>
                <a:ea typeface="Open Sans"/>
                <a:cs typeface="Open Sans"/>
                <a:sym typeface="Open Sans"/>
              </a:rPr>
              <a:t>2</a:t>
            </a:r>
            <a:endParaRPr b="0" i="0" sz="12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sion Number 2">
  <p:cSld name="CUSTOM_43">
    <p:spTree>
      <p:nvGrpSpPr>
        <p:cNvPr id="65" name="Shape 65"/>
        <p:cNvGrpSpPr/>
        <p:nvPr/>
      </p:nvGrpSpPr>
      <p:grpSpPr>
        <a:xfrm>
          <a:off x="0" y="0"/>
          <a:ext cx="0" cy="0"/>
          <a:chOff x="0" y="0"/>
          <a:chExt cx="0" cy="0"/>
        </a:xfrm>
      </p:grpSpPr>
      <p:sp>
        <p:nvSpPr>
          <p:cNvPr id="66" name="Google Shape;66;p13"/>
          <p:cNvSpPr txBox="1"/>
          <p:nvPr/>
        </p:nvSpPr>
        <p:spPr>
          <a:xfrm>
            <a:off x="793900" y="0"/>
            <a:ext cx="62013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การกำหนด</a:t>
            </a:r>
            <a:r>
              <a:rPr b="0" i="0" lang="en" sz="2400" u="none" cap="none" strike="noStrike">
                <a:solidFill>
                  <a:srgbClr val="FF9900"/>
                </a:solidFill>
                <a:latin typeface="Open Sans SemiBold"/>
                <a:ea typeface="Open Sans SemiBold"/>
                <a:cs typeface="Open Sans SemiBold"/>
                <a:sym typeface="Open Sans SemiBold"/>
              </a:rPr>
              <a:t> Course</a:t>
            </a:r>
            <a:r>
              <a:rPr b="0" i="0" lang="en" sz="2400" u="none" cap="none" strike="noStrike">
                <a:solidFill>
                  <a:srgbClr val="FF9900"/>
                </a:solidFill>
                <a:latin typeface="Open Sans"/>
                <a:ea typeface="Open Sans"/>
                <a:cs typeface="Open Sans"/>
                <a:sym typeface="Open Sans"/>
              </a:rPr>
              <a:t> และ </a:t>
            </a:r>
            <a:r>
              <a:rPr b="0" i="0" lang="en" sz="2400" u="none" cap="none" strike="noStrike">
                <a:solidFill>
                  <a:srgbClr val="FF9900"/>
                </a:solidFill>
                <a:latin typeface="Open Sans SemiBold"/>
                <a:ea typeface="Open Sans SemiBold"/>
                <a:cs typeface="Open Sans SemiBold"/>
                <a:sym typeface="Open Sans SemiBold"/>
              </a:rPr>
              <a:t>Version Number</a:t>
            </a:r>
            <a:endParaRPr b="0" i="0" sz="2400" u="none" cap="none" strike="noStrike">
              <a:solidFill>
                <a:srgbClr val="FF9900"/>
              </a:solidFill>
              <a:latin typeface="Open Sans SemiBold"/>
              <a:ea typeface="Open Sans SemiBold"/>
              <a:cs typeface="Open Sans SemiBold"/>
              <a:sym typeface="Open Sans SemiBold"/>
            </a:endParaRPr>
          </a:p>
        </p:txBody>
      </p:sp>
      <p:sp>
        <p:nvSpPr>
          <p:cNvPr id="67" name="Google Shape;67;p13"/>
          <p:cNvSpPr txBox="1"/>
          <p:nvPr/>
        </p:nvSpPr>
        <p:spPr>
          <a:xfrm>
            <a:off x="807925" y="841650"/>
            <a:ext cx="7678800" cy="40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SemiBold"/>
                <a:ea typeface="Open Sans SemiBold"/>
                <a:cs typeface="Open Sans SemiBold"/>
                <a:sym typeface="Open Sans SemiBold"/>
              </a:rPr>
              <a:t>Version Number สำหรับการทำ Project ร่วมกัน</a:t>
            </a:r>
            <a:endParaRPr b="0" i="0" sz="1400" u="none" cap="none" strike="noStrike">
              <a:solidFill>
                <a:srgbClr val="FF9900"/>
              </a:solidFill>
              <a:latin typeface="Open Sans SemiBold"/>
              <a:ea typeface="Open Sans SemiBold"/>
              <a:cs typeface="Open Sans SemiBold"/>
              <a:sym typeface="Open Sans SemiBold"/>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Open Sans Light"/>
                <a:ea typeface="Open Sans Light"/>
                <a:cs typeface="Open Sans Light"/>
                <a:sym typeface="Open Sans Light"/>
              </a:rPr>
              <a:t> 	</a:t>
            </a:r>
            <a:r>
              <a:rPr b="0" i="0" lang="en" sz="1200" u="none" cap="none" strike="noStrike">
                <a:solidFill>
                  <a:srgbClr val="666666"/>
                </a:solidFill>
                <a:latin typeface="Open Sans Light"/>
                <a:ea typeface="Open Sans Light"/>
                <a:cs typeface="Open Sans Light"/>
                <a:sym typeface="Open Sans Light"/>
              </a:rPr>
              <a:t>สำหรับการใช้งาน Master Template ที่เกี่ยวข้องกับการพรีเซนต์ลูกค้าหรือ</a:t>
            </a:r>
            <a:endParaRPr b="0" i="0" sz="12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Open Sans Light"/>
                <a:ea typeface="Open Sans Light"/>
                <a:cs typeface="Open Sans Light"/>
                <a:sym typeface="Open Sans Light"/>
              </a:rPr>
              <a:t>          ภายนอก  องค์กรแบบทำร่วมกันเป็น Project ทุกท่านจะต้องมีการกำหนด Version Number ด้วยตนเอง</a:t>
            </a:r>
            <a:endParaRPr b="0" i="0" sz="12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ชื่อ Project  หรือบริษัทของลูกค้า 3 ตัวแรก อ้างอิงจากใน Origami</a:t>
            </a:r>
            <a:endParaRPr b="0" i="0" sz="1200" u="none" cap="none" strike="noStrike">
              <a:solidFill>
                <a:srgbClr val="FF9900"/>
              </a:solidFill>
              <a:latin typeface="Open Sans Light"/>
              <a:ea typeface="Open Sans Light"/>
              <a:cs typeface="Open Sans Light"/>
              <a:sym typeface="Open Sans Light"/>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ชื่อ Solution </a:t>
            </a:r>
            <a:endParaRPr b="0" i="0" sz="1200" u="none" cap="none" strike="noStrike">
              <a:solidFill>
                <a:srgbClr val="FF9900"/>
              </a:solidFill>
              <a:latin typeface="Open Sans Light"/>
              <a:ea typeface="Open Sans Light"/>
              <a:cs typeface="Open Sans Light"/>
              <a:sym typeface="Open Sans Light"/>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ชื่อ Phase เช่น Preparation, Blueprint, Realization, Final Prep, Go-Live, Go Support</a:t>
            </a:r>
            <a:endParaRPr b="0" i="0" sz="1200" u="none" cap="none" strike="noStrike">
              <a:solidFill>
                <a:srgbClr val="FF9900"/>
              </a:solidFill>
              <a:latin typeface="Open Sans Light"/>
              <a:ea typeface="Open Sans Light"/>
              <a:cs typeface="Open Sans Light"/>
              <a:sym typeface="Open Sans Light"/>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หมายเลข 001 โดยจะมีการรันตัวเลขไปเรื่อยๆ ตามจำนวน presentation ที่ได้มีการจัดทำ</a:t>
            </a:r>
            <a:endParaRPr b="0" i="0" sz="1200" u="none" cap="none" strike="noStrike">
              <a:solidFill>
                <a:srgbClr val="FF9900"/>
              </a:solidFill>
              <a:latin typeface="Open Sans Light"/>
              <a:ea typeface="Open Sans Light"/>
              <a:cs typeface="Open Sans Light"/>
              <a:sym typeface="Open Sans Light"/>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9900"/>
                </a:solidFill>
                <a:latin typeface="Open Sans Light"/>
                <a:ea typeface="Open Sans Light"/>
                <a:cs typeface="Open Sans Light"/>
                <a:sym typeface="Open Sans Light"/>
              </a:rPr>
              <a:t>: ชื่อ Project Management ผู้รับผิดชอบโครงการ</a:t>
            </a:r>
            <a:endParaRPr b="0" i="0" sz="12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          </a:t>
            </a:r>
            <a:endParaRPr b="0" i="0" sz="1300" u="none" cap="none" strike="noStrike">
              <a:solidFill>
                <a:srgbClr val="B7B7B7"/>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666666"/>
                </a:solidFill>
                <a:latin typeface="Open Sans Light"/>
                <a:ea typeface="Open Sans Light"/>
                <a:cs typeface="Open Sans Light"/>
                <a:sym typeface="Open Sans Light"/>
              </a:rPr>
              <a:t>          </a:t>
            </a:r>
            <a:endParaRPr b="0" i="0" sz="13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666666"/>
                </a:solidFill>
                <a:latin typeface="Open Sans Light"/>
                <a:ea typeface="Open Sans Light"/>
                <a:cs typeface="Open Sans Light"/>
                <a:sym typeface="Open Sans Light"/>
              </a:rPr>
              <a:t>          ยกตัวอย่างเช่น </a:t>
            </a:r>
            <a:endParaRPr b="0" i="0" sz="13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          </a:t>
            </a:r>
            <a:endParaRPr b="0" i="0" sz="1400" u="none" cap="none" strike="noStrike">
              <a:solidFill>
                <a:srgbClr val="FF99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Open Sans Light"/>
                <a:ea typeface="Open Sans Light"/>
                <a:cs typeface="Open Sans Light"/>
                <a:sym typeface="Open Sans Light"/>
              </a:rPr>
              <a:t>        </a:t>
            </a:r>
            <a:r>
              <a:rPr b="0" i="0" lang="en" sz="1400" u="none" cap="none" strike="noStrike">
                <a:solidFill>
                  <a:srgbClr val="FF9900"/>
                </a:solidFill>
                <a:latin typeface="Open Sans"/>
                <a:ea typeface="Open Sans"/>
                <a:cs typeface="Open Sans"/>
                <a:sym typeface="Open Sans"/>
              </a:rPr>
              <a:t>  FTE</a:t>
            </a:r>
            <a:r>
              <a:rPr b="0" i="0" lang="en" sz="1400" u="none" cap="none" strike="noStrike">
                <a:solidFill>
                  <a:srgbClr val="666666"/>
                </a:solidFill>
                <a:latin typeface="Open Sans"/>
                <a:ea typeface="Open Sans"/>
                <a:cs typeface="Open Sans"/>
                <a:sym typeface="Open Sans"/>
              </a:rPr>
              <a:t> : </a:t>
            </a:r>
            <a:r>
              <a:rPr b="0" i="0" lang="en" sz="1400" u="none" cap="none" strike="noStrike">
                <a:solidFill>
                  <a:srgbClr val="FF9900"/>
                </a:solidFill>
                <a:latin typeface="Open Sans"/>
                <a:ea typeface="Open Sans"/>
                <a:cs typeface="Open Sans"/>
                <a:sym typeface="Open Sans"/>
              </a:rPr>
              <a:t>P</a:t>
            </a:r>
            <a:r>
              <a:rPr b="0" i="0" lang="en" sz="1400" u="none" cap="none" strike="noStrike">
                <a:solidFill>
                  <a:srgbClr val="666666"/>
                </a:solidFill>
                <a:latin typeface="Open Sans"/>
                <a:ea typeface="Open Sans"/>
                <a:cs typeface="Open Sans"/>
                <a:sym typeface="Open Sans"/>
              </a:rPr>
              <a:t>eo</a:t>
            </a:r>
            <a:r>
              <a:rPr b="0" i="0" lang="en" sz="1400" u="none" cap="none" strike="noStrike">
                <a:solidFill>
                  <a:srgbClr val="FF9900"/>
                </a:solidFill>
                <a:latin typeface="Open Sans"/>
                <a:ea typeface="Open Sans"/>
                <a:cs typeface="Open Sans"/>
                <a:sym typeface="Open Sans"/>
              </a:rPr>
              <a:t>ny </a:t>
            </a:r>
            <a:r>
              <a:rPr b="0" i="0" lang="en" sz="1400" u="none" cap="none" strike="noStrike">
                <a:solidFill>
                  <a:srgbClr val="666666"/>
                </a:solidFill>
                <a:latin typeface="Open Sans"/>
                <a:ea typeface="Open Sans"/>
                <a:cs typeface="Open Sans"/>
                <a:sym typeface="Open Sans"/>
              </a:rPr>
              <a:t>: Golive : 001 :</a:t>
            </a:r>
            <a:r>
              <a:rPr b="0" i="0" lang="en" sz="1400" u="none" cap="none" strike="noStrike">
                <a:solidFill>
                  <a:srgbClr val="FF9900"/>
                </a:solidFill>
                <a:latin typeface="Open Sans"/>
                <a:ea typeface="Open Sans"/>
                <a:cs typeface="Open Sans"/>
                <a:sym typeface="Open Sans"/>
              </a:rPr>
              <a:t> C</a:t>
            </a:r>
            <a:r>
              <a:rPr b="0" i="0" lang="en" sz="1400" u="none" cap="none" strike="noStrike">
                <a:solidFill>
                  <a:srgbClr val="666666"/>
                </a:solidFill>
                <a:latin typeface="Open Sans"/>
                <a:ea typeface="Open Sans"/>
                <a:cs typeface="Open Sans"/>
                <a:sym typeface="Open Sans"/>
              </a:rPr>
              <a:t>hanyanuch </a:t>
            </a:r>
            <a:r>
              <a:rPr b="0" i="0" lang="en" sz="1400" u="none" cap="none" strike="noStrike">
                <a:solidFill>
                  <a:srgbClr val="FF9900"/>
                </a:solidFill>
                <a:latin typeface="Open Sans"/>
                <a:ea typeface="Open Sans"/>
                <a:cs typeface="Open Sans"/>
                <a:sym typeface="Open Sans"/>
              </a:rPr>
              <a:t>A</a:t>
            </a:r>
            <a:r>
              <a:rPr b="0" i="0" lang="en" sz="1400" u="none" cap="none" strike="noStrike">
                <a:solidFill>
                  <a:srgbClr val="666666"/>
                </a:solidFill>
                <a:latin typeface="Open Sans"/>
                <a:ea typeface="Open Sans"/>
                <a:cs typeface="Open Sans"/>
                <a:sym typeface="Open Sans"/>
              </a:rPr>
              <a:t>mnone</a:t>
            </a:r>
            <a:r>
              <a:rPr b="0" i="0" lang="en" sz="1400" u="none" cap="none" strike="noStrike">
                <a:solidFill>
                  <a:srgbClr val="FF9900"/>
                </a:solidFill>
                <a:latin typeface="Open Sans"/>
                <a:ea typeface="Open Sans"/>
                <a:cs typeface="Open Sans"/>
                <a:sym typeface="Open Sans"/>
              </a:rPr>
              <a:t> </a:t>
            </a:r>
            <a:r>
              <a:rPr b="0" i="0" lang="en" sz="1400" u="none" cap="none" strike="noStrike">
                <a:solidFill>
                  <a:srgbClr val="FF9900"/>
                </a:solidFill>
                <a:latin typeface="Open Sans Light"/>
                <a:ea typeface="Open Sans Light"/>
                <a:cs typeface="Open Sans Light"/>
                <a:sym typeface="Open Sans Light"/>
              </a:rPr>
              <a:t>       </a:t>
            </a:r>
            <a:r>
              <a:rPr b="0" i="0" lang="en" sz="1400" u="none" cap="none" strike="noStrike">
                <a:solidFill>
                  <a:srgbClr val="FF9900"/>
                </a:solidFill>
                <a:latin typeface="Open Sans SemiBold"/>
                <a:ea typeface="Open Sans SemiBold"/>
                <a:cs typeface="Open Sans SemiBold"/>
                <a:sym typeface="Open Sans SemiBold"/>
              </a:rPr>
              <a:t>&gt;&gt;</a:t>
            </a:r>
            <a:r>
              <a:rPr b="0" i="0" lang="en" sz="1800" u="none" cap="none" strike="noStrike">
                <a:solidFill>
                  <a:srgbClr val="FF9900"/>
                </a:solidFill>
                <a:latin typeface="Open Sans SemiBold"/>
                <a:ea typeface="Open Sans SemiBold"/>
                <a:cs typeface="Open Sans SemiBold"/>
                <a:sym typeface="Open Sans SemiBold"/>
              </a:rPr>
              <a:t> </a:t>
            </a:r>
            <a:r>
              <a:rPr b="0" i="0" lang="en" sz="1400" u="none" cap="none" strike="noStrike">
                <a:solidFill>
                  <a:srgbClr val="FF9900"/>
                </a:solidFill>
                <a:latin typeface="Open Sans SemiBold"/>
                <a:ea typeface="Open Sans SemiBold"/>
                <a:cs typeface="Open Sans SemiBold"/>
                <a:sym typeface="Open Sans SemiBold"/>
              </a:rPr>
              <a:t>Version : FTEPNYGOL001CA</a:t>
            </a:r>
            <a:endParaRPr b="0" i="0" sz="1400" u="none" cap="none" strike="noStrike">
              <a:solidFill>
                <a:srgbClr val="FF99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Open Sans Light"/>
              <a:ea typeface="Open Sans Light"/>
              <a:cs typeface="Open Sans Light"/>
              <a:sym typeface="Open Sans Light"/>
            </a:endParaRPr>
          </a:p>
        </p:txBody>
      </p:sp>
      <p:sp>
        <p:nvSpPr>
          <p:cNvPr id="68" name="Google Shape;68;p13"/>
          <p:cNvSpPr/>
          <p:nvPr/>
        </p:nvSpPr>
        <p:spPr>
          <a:xfrm>
            <a:off x="891071" y="1063630"/>
            <a:ext cx="348300" cy="343500"/>
          </a:xfrm>
          <a:prstGeom prst="ellipse">
            <a:avLst/>
          </a:pr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Open Sans"/>
                <a:ea typeface="Open Sans"/>
                <a:cs typeface="Open Sans"/>
                <a:sym typeface="Open Sans"/>
              </a:rPr>
              <a:t>3</a:t>
            </a:r>
            <a:endParaRPr b="0" i="0" sz="12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ตาราง Version Number ">
  <p:cSld name="CUSTOM_38">
    <p:spTree>
      <p:nvGrpSpPr>
        <p:cNvPr id="69" name="Shape 69"/>
        <p:cNvGrpSpPr/>
        <p:nvPr/>
      </p:nvGrpSpPr>
      <p:grpSpPr>
        <a:xfrm>
          <a:off x="0" y="0"/>
          <a:ext cx="0" cy="0"/>
          <a:chOff x="0" y="0"/>
          <a:chExt cx="0" cy="0"/>
        </a:xfrm>
      </p:grpSpPr>
      <p:sp>
        <p:nvSpPr>
          <p:cNvPr id="70" name="Google Shape;70;p14"/>
          <p:cNvSpPr txBox="1"/>
          <p:nvPr/>
        </p:nvSpPr>
        <p:spPr>
          <a:xfrm>
            <a:off x="793900" y="0"/>
            <a:ext cx="6201300" cy="4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Open Sans"/>
                <a:ea typeface="Open Sans"/>
                <a:cs typeface="Open Sans"/>
                <a:sym typeface="Open Sans"/>
              </a:rPr>
              <a:t>การกำหนด</a:t>
            </a:r>
            <a:r>
              <a:rPr b="0" i="0" lang="en" sz="2400" u="none" cap="none" strike="noStrike">
                <a:solidFill>
                  <a:srgbClr val="FF9900"/>
                </a:solidFill>
                <a:latin typeface="Open Sans SemiBold"/>
                <a:ea typeface="Open Sans SemiBold"/>
                <a:cs typeface="Open Sans SemiBold"/>
                <a:sym typeface="Open Sans SemiBold"/>
              </a:rPr>
              <a:t> Version Number ของแต่ละทีม</a:t>
            </a:r>
            <a:endParaRPr b="0" i="0" sz="2400" u="none" cap="none" strike="noStrike">
              <a:solidFill>
                <a:srgbClr val="FF9900"/>
              </a:solidFill>
              <a:latin typeface="Open Sans SemiBold"/>
              <a:ea typeface="Open Sans SemiBold"/>
              <a:cs typeface="Open Sans SemiBold"/>
              <a:sym typeface="Open Sans SemiBold"/>
            </a:endParaRPr>
          </a:p>
        </p:txBody>
      </p:sp>
      <p:graphicFrame>
        <p:nvGraphicFramePr>
          <p:cNvPr id="71" name="Google Shape;71;p14"/>
          <p:cNvGraphicFramePr/>
          <p:nvPr/>
        </p:nvGraphicFramePr>
        <p:xfrm>
          <a:off x="952500" y="732475"/>
          <a:ext cx="3000000" cy="3000000"/>
        </p:xfrm>
        <a:graphic>
          <a:graphicData uri="http://schemas.openxmlformats.org/drawingml/2006/table">
            <a:tbl>
              <a:tblPr>
                <a:noFill/>
                <a:tableStyleId>{E4B0A3B1-C720-404F-A151-43F74CB0100F}</a:tableStyleId>
              </a:tblPr>
              <a:tblGrid>
                <a:gridCol w="2452650"/>
                <a:gridCol w="1064000"/>
                <a:gridCol w="2706075"/>
                <a:gridCol w="10162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rPr>
                        <a:t>Department</a:t>
                      </a:r>
                      <a:endParaRPr sz="1400" u="none" cap="none" strike="noStrike">
                        <a:solidFill>
                          <a:srgbClr val="FFFFFF"/>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rPr>
                        <a:t>Department</a:t>
                      </a:r>
                      <a:endParaRPr sz="1400" u="none" cap="none" strike="noStrike">
                        <a:solidFill>
                          <a:srgbClr val="FFFFFF"/>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FFFF"/>
                        </a:solidFill>
                      </a:endParaRPr>
                    </a:p>
                  </a:txBody>
                  <a:tcPr marT="91425" marB="91425" marR="91425" marL="91425">
                    <a:solidFill>
                      <a:srgbClr val="FF9900"/>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Chief Executive Officer</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CEO</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Netizen Peony Standard</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NPS</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666666"/>
                          </a:solidFill>
                        </a:rPr>
                        <a:t>Chief Operation Officer</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COO</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Netizen Peony Logistics</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NPL</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666666"/>
                          </a:solidFill>
                        </a:rPr>
                        <a:t>Chief Process Officer</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CPO</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Peony Customer Engagement</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PCE</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666666"/>
                          </a:solidFill>
                        </a:rPr>
                        <a:t>Chief Financial Officer</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CFO</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Netizen Cloud</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NNC</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Project Management</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NPM</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Arabica Customer Engagement</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ACE</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Arabica 1</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AB1</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Netizen Contact Center</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NCC</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666666"/>
                          </a:solidFill>
                        </a:rPr>
                        <a:t>Arabica 2</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AB2</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Business Development</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NBD</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666666"/>
                          </a:solidFill>
                        </a:rPr>
                        <a:t>Arabica 3</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AB3</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Business Solutions</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NBS</a:t>
                      </a:r>
                      <a:endParaRPr sz="1400" u="none" cap="none" strike="noStrike">
                        <a:solidFill>
                          <a:srgbClr val="666666"/>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Marketing</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NMK</a:t>
                      </a:r>
                      <a:endParaRPr sz="1400" u="none" cap="none" strike="noStrike">
                        <a:solidFill>
                          <a:srgbClr val="666666"/>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rPr>
                        <a:t>Business Commercial</a:t>
                      </a:r>
                      <a:endParaRPr sz="1400" u="none" cap="none" strike="noStrike">
                        <a:solidFill>
                          <a:srgbClr val="666666"/>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666666"/>
                          </a:solidFill>
                        </a:rPr>
                        <a:t>NBC</a:t>
                      </a:r>
                      <a:endParaRPr sz="1400" u="none" cap="none" strike="noStrike">
                        <a:solidFill>
                          <a:srgbClr val="666666"/>
                        </a:solidFill>
                      </a:endParaRPr>
                    </a:p>
                  </a:txBody>
                  <a:tcPr marT="91425" marB="91425" marR="91425" marL="91425"/>
                </a:tc>
              </a:tr>
            </a:tbl>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1">
            <a:alphaModFix/>
          </a:blip>
          <a:srcRect b="0" l="0" r="0" t="0"/>
          <a:stretch/>
        </p:blipFill>
        <p:spPr>
          <a:xfrm>
            <a:off x="0" y="0"/>
            <a:ext cx="634695" cy="634674"/>
          </a:xfrm>
          <a:prstGeom prst="rect">
            <a:avLst/>
          </a:prstGeom>
          <a:noFill/>
          <a:ln>
            <a:noFill/>
          </a:ln>
        </p:spPr>
      </p:pic>
      <p:pic>
        <p:nvPicPr>
          <p:cNvPr id="7" name="Google Shape;7;p5"/>
          <p:cNvPicPr preferRelativeResize="0"/>
          <p:nvPr/>
        </p:nvPicPr>
        <p:blipFill rotWithShape="1">
          <a:blip r:embed="rId2">
            <a:alphaModFix/>
          </a:blip>
          <a:srcRect b="0" l="0" r="0" t="0"/>
          <a:stretch/>
        </p:blipFill>
        <p:spPr>
          <a:xfrm>
            <a:off x="7480613" y="4580958"/>
            <a:ext cx="1713274" cy="634676"/>
          </a:xfrm>
          <a:prstGeom prst="rect">
            <a:avLst/>
          </a:prstGeom>
          <a:noFill/>
          <a:ln>
            <a:noFill/>
          </a:ln>
        </p:spPr>
      </p:pic>
      <p:sp>
        <p:nvSpPr>
          <p:cNvPr id="8" name="Google Shape;8;p5"/>
          <p:cNvSpPr txBox="1"/>
          <p:nvPr/>
        </p:nvSpPr>
        <p:spPr>
          <a:xfrm rot="-5400000">
            <a:off x="-1444100" y="2448750"/>
            <a:ext cx="33390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5882"/>
              </a:lnSpc>
              <a:spcBef>
                <a:spcPts val="900"/>
              </a:spcBef>
              <a:spcAft>
                <a:spcPts val="900"/>
              </a:spcAft>
              <a:buClr>
                <a:srgbClr val="000000"/>
              </a:buClr>
              <a:buSzPts val="900"/>
              <a:buFont typeface="Arial"/>
              <a:buNone/>
            </a:pPr>
            <a:r>
              <a:rPr b="0" i="0" lang="en" sz="900" u="none" cap="none" strike="noStrike">
                <a:solidFill>
                  <a:srgbClr val="CCCCCC"/>
                </a:solidFill>
                <a:latin typeface="Open Sans"/>
                <a:ea typeface="Open Sans"/>
                <a:cs typeface="Open Sans"/>
                <a:sym typeface="Open Sans"/>
              </a:rPr>
              <a:t> © 2023 Netizen Co., Ltd. All Right Reserved.</a:t>
            </a:r>
            <a:endParaRPr b="0" i="0" sz="1400" u="none" cap="none" strike="noStrike">
              <a:solidFill>
                <a:srgbClr val="CCCCCC"/>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4.png"/><Relationship Id="rId4"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aw.githubusercontent.com/Thawin2077/LineBot-GoogleSheet/main/Linebot.js" TargetMode="External"/><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3.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1.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8.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6.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spreadsheets/u/0/" TargetMode="External"/><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15050" y="1116475"/>
            <a:ext cx="8928900" cy="109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4500">
                <a:latin typeface="Open Sans"/>
                <a:ea typeface="Open Sans"/>
                <a:cs typeface="Open Sans"/>
                <a:sym typeface="Open Sans"/>
              </a:rPr>
              <a:t>D</a:t>
            </a:r>
            <a:r>
              <a:rPr b="1" lang="en" sz="4500">
                <a:latin typeface="Open Sans"/>
                <a:ea typeface="Open Sans"/>
                <a:cs typeface="Open Sans"/>
                <a:sym typeface="Open Sans"/>
              </a:rPr>
              <a:t>ocument Slide Presentation</a:t>
            </a:r>
            <a:endParaRPr b="1" sz="4500">
              <a:latin typeface="Open Sans"/>
              <a:ea typeface="Open Sans"/>
              <a:cs typeface="Open Sans"/>
              <a:sym typeface="Open Sans"/>
            </a:endParaRPr>
          </a:p>
        </p:txBody>
      </p:sp>
      <p:sp>
        <p:nvSpPr>
          <p:cNvPr id="148" name="Google Shape;148;p2"/>
          <p:cNvSpPr txBox="1"/>
          <p:nvPr>
            <p:ph type="title"/>
          </p:nvPr>
        </p:nvSpPr>
        <p:spPr>
          <a:xfrm>
            <a:off x="415050" y="2126125"/>
            <a:ext cx="8419500" cy="109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4500">
                <a:solidFill>
                  <a:srgbClr val="00FF00"/>
                </a:solidFill>
              </a:rPr>
              <a:t>Line</a:t>
            </a:r>
            <a:r>
              <a:rPr lang="en" sz="4500">
                <a:solidFill>
                  <a:srgbClr val="93C47D"/>
                </a:solidFill>
              </a:rPr>
              <a:t>Bot </a:t>
            </a:r>
            <a:r>
              <a:rPr lang="en" sz="4500"/>
              <a:t>&amp; </a:t>
            </a:r>
            <a:r>
              <a:rPr lang="en" sz="4500">
                <a:solidFill>
                  <a:srgbClr val="4A86E8"/>
                </a:solidFill>
              </a:rPr>
              <a:t>G</a:t>
            </a:r>
            <a:r>
              <a:rPr lang="en" sz="4500">
                <a:solidFill>
                  <a:srgbClr val="FF0000"/>
                </a:solidFill>
              </a:rPr>
              <a:t>o</a:t>
            </a:r>
            <a:r>
              <a:rPr lang="en" sz="4500">
                <a:solidFill>
                  <a:srgbClr val="FFFF00"/>
                </a:solidFill>
              </a:rPr>
              <a:t>o</a:t>
            </a:r>
            <a:r>
              <a:rPr lang="en" sz="4500">
                <a:solidFill>
                  <a:srgbClr val="4A86E8"/>
                </a:solidFill>
              </a:rPr>
              <a:t>g</a:t>
            </a:r>
            <a:r>
              <a:rPr lang="en" sz="4500">
                <a:solidFill>
                  <a:srgbClr val="00FF00"/>
                </a:solidFill>
              </a:rPr>
              <a:t>l</a:t>
            </a:r>
            <a:r>
              <a:rPr lang="en" sz="4500">
                <a:solidFill>
                  <a:srgbClr val="FF0000"/>
                </a:solidFill>
              </a:rPr>
              <a:t>e</a:t>
            </a:r>
            <a:r>
              <a:rPr lang="en" sz="4500">
                <a:solidFill>
                  <a:srgbClr val="38761D"/>
                </a:solidFill>
              </a:rPr>
              <a:t>Sheet</a:t>
            </a:r>
            <a:endParaRPr sz="4500">
              <a:solidFill>
                <a:srgbClr val="38761D"/>
              </a:solidFill>
            </a:endParaRPr>
          </a:p>
        </p:txBody>
      </p:sp>
      <p:pic>
        <p:nvPicPr>
          <p:cNvPr id="149" name="Google Shape;149;p2"/>
          <p:cNvPicPr preferRelativeResize="0"/>
          <p:nvPr/>
        </p:nvPicPr>
        <p:blipFill>
          <a:blip r:embed="rId3">
            <a:alphaModFix/>
          </a:blip>
          <a:stretch>
            <a:fillRect/>
          </a:stretch>
        </p:blipFill>
        <p:spPr>
          <a:xfrm flipH="1">
            <a:off x="5474425" y="3068475"/>
            <a:ext cx="1096200" cy="1096200"/>
          </a:xfrm>
          <a:prstGeom prst="rect">
            <a:avLst/>
          </a:prstGeom>
          <a:noFill/>
          <a:ln>
            <a:noFill/>
          </a:ln>
        </p:spPr>
      </p:pic>
      <p:pic>
        <p:nvPicPr>
          <p:cNvPr id="150" name="Google Shape;150;p2"/>
          <p:cNvPicPr preferRelativeResize="0"/>
          <p:nvPr/>
        </p:nvPicPr>
        <p:blipFill>
          <a:blip r:embed="rId4">
            <a:alphaModFix/>
          </a:blip>
          <a:stretch>
            <a:fillRect/>
          </a:stretch>
        </p:blipFill>
        <p:spPr>
          <a:xfrm>
            <a:off x="1937300" y="3011725"/>
            <a:ext cx="1152525" cy="120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f15d8e2f04_0_95"/>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3</a:t>
            </a:r>
            <a:r>
              <a:rPr b="1" lang="en" sz="2300">
                <a:latin typeface="Open Sans"/>
                <a:ea typeface="Open Sans"/>
                <a:cs typeface="Open Sans"/>
                <a:sym typeface="Open Sans"/>
              </a:rPr>
              <a:t>. การเชื่อม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 </a:t>
            </a:r>
            <a:r>
              <a:rPr b="1" lang="en" sz="2300">
                <a:latin typeface="Open Sans"/>
                <a:ea typeface="Open Sans"/>
                <a:cs typeface="Open Sans"/>
                <a:sym typeface="Open Sans"/>
              </a:rPr>
              <a:t>เข้ากับ</a:t>
            </a:r>
            <a:r>
              <a:rPr b="1" lang="en" sz="2300">
                <a:latin typeface="Open Sans"/>
                <a:ea typeface="Open Sans"/>
                <a:cs typeface="Open Sans"/>
                <a:sym typeface="Open Sans"/>
              </a:rPr>
              <a:t>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a:t>
            </a:r>
            <a:r>
              <a:rPr b="1" lang="en" sz="2300">
                <a:solidFill>
                  <a:srgbClr val="38761D"/>
                </a:solidFill>
                <a:latin typeface="Open Sans"/>
                <a:ea typeface="Open Sans"/>
                <a:cs typeface="Open Sans"/>
                <a:sym typeface="Open Sans"/>
              </a:rPr>
              <a:t>Sheet</a:t>
            </a:r>
            <a:endParaRPr b="1" sz="2200">
              <a:latin typeface="Open Sans"/>
              <a:ea typeface="Open Sans"/>
              <a:cs typeface="Open Sans"/>
              <a:sym typeface="Open Sans"/>
            </a:endParaRPr>
          </a:p>
        </p:txBody>
      </p:sp>
      <p:sp>
        <p:nvSpPr>
          <p:cNvPr id="218" name="Google Shape;218;g1f15d8e2f04_0_95"/>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3.1 </a:t>
            </a:r>
            <a:r>
              <a:rPr lang="en" sz="2000">
                <a:solidFill>
                  <a:srgbClr val="FFAB40"/>
                </a:solidFill>
              </a:rPr>
              <a:t>เปิดตัว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a:t>
            </a:r>
            <a:r>
              <a:rPr lang="en" sz="2000">
                <a:solidFill>
                  <a:srgbClr val="FFAB40"/>
                </a:solidFill>
              </a:rPr>
              <a:t> และนำ </a:t>
            </a:r>
            <a:r>
              <a:rPr lang="en" sz="2000">
                <a:solidFill>
                  <a:srgbClr val="4A86E8"/>
                </a:solidFill>
              </a:rPr>
              <a:t>Web app URL </a:t>
            </a:r>
            <a:r>
              <a:rPr lang="en" sz="2000">
                <a:solidFill>
                  <a:srgbClr val="FFAB40"/>
                </a:solidFill>
              </a:rPr>
              <a:t>ที่ได้จากการ</a:t>
            </a:r>
            <a:r>
              <a:rPr lang="en" sz="2000">
                <a:solidFill>
                  <a:srgbClr val="4A86E8"/>
                </a:solidFill>
              </a:rPr>
              <a:t> Deploy </a:t>
            </a:r>
            <a:r>
              <a:rPr lang="en" sz="2000">
                <a:solidFill>
                  <a:srgbClr val="FFAB40"/>
                </a:solidFill>
              </a:rPr>
              <a:t> </a:t>
            </a:r>
            <a:endParaRPr sz="2000">
              <a:solidFill>
                <a:srgbClr val="FFAB40"/>
              </a:solidFill>
            </a:endParaRPr>
          </a:p>
          <a:p>
            <a:pPr indent="0" lvl="0" marL="0" rtl="0" algn="l">
              <a:spcBef>
                <a:spcPts val="0"/>
              </a:spcBef>
              <a:spcAft>
                <a:spcPts val="0"/>
              </a:spcAft>
              <a:buSzPts val="3000"/>
              <a:buNone/>
            </a:pPr>
            <a:r>
              <a:rPr lang="en" sz="2000">
                <a:solidFill>
                  <a:srgbClr val="FFAB40"/>
                </a:solidFill>
              </a:rPr>
              <a:t>ไปใส่ </a:t>
            </a:r>
            <a:r>
              <a:rPr lang="en" sz="2000">
                <a:solidFill>
                  <a:srgbClr val="A64D79"/>
                </a:solidFill>
              </a:rPr>
              <a:t>webhook </a:t>
            </a:r>
            <a:r>
              <a:rPr lang="en" sz="2000">
                <a:solidFill>
                  <a:srgbClr val="FFAB40"/>
                </a:solidFill>
              </a:rPr>
              <a:t>ของ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 </a:t>
            </a:r>
            <a:r>
              <a:rPr lang="en" sz="2000">
                <a:solidFill>
                  <a:srgbClr val="FFAB40"/>
                </a:solidFill>
              </a:rPr>
              <a:t>และเชื่อมต่อกัน</a:t>
            </a:r>
            <a:endParaRPr sz="2000">
              <a:solidFill>
                <a:srgbClr val="FFAB40"/>
              </a:solidFill>
            </a:endParaRPr>
          </a:p>
          <a:p>
            <a:pPr indent="0" lvl="0" marL="0" rtl="0" algn="l">
              <a:spcBef>
                <a:spcPts val="0"/>
              </a:spcBef>
              <a:spcAft>
                <a:spcPts val="0"/>
              </a:spcAft>
              <a:buSzPts val="3000"/>
              <a:buNone/>
            </a:pPr>
            <a:r>
              <a:rPr lang="en" sz="2000">
                <a:solidFill>
                  <a:srgbClr val="E69138"/>
                </a:solidFill>
              </a:rPr>
              <a:t>โดยเข้าไปที่</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SzPts val="3000"/>
              <a:buNone/>
            </a:pPr>
            <a:r>
              <a:rPr lang="en" sz="2000">
                <a:solidFill>
                  <a:srgbClr val="FF0000"/>
                </a:solidFill>
              </a:rPr>
              <a:t>TOP &gt; Provider &gt; Bot &gt; Messaging API</a:t>
            </a:r>
            <a:r>
              <a:rPr lang="en" sz="2000"/>
              <a:t> </a:t>
            </a:r>
            <a:endParaRPr sz="2000">
              <a:solidFill>
                <a:srgbClr val="FFAB40"/>
              </a:solidFill>
            </a:endParaRPr>
          </a:p>
        </p:txBody>
      </p:sp>
      <p:pic>
        <p:nvPicPr>
          <p:cNvPr id="219" name="Google Shape;219;g1f15d8e2f04_0_95"/>
          <p:cNvPicPr preferRelativeResize="0"/>
          <p:nvPr/>
        </p:nvPicPr>
        <p:blipFill>
          <a:blip r:embed="rId3">
            <a:alphaModFix/>
          </a:blip>
          <a:stretch>
            <a:fillRect/>
          </a:stretch>
        </p:blipFill>
        <p:spPr>
          <a:xfrm>
            <a:off x="656725" y="2185575"/>
            <a:ext cx="7673875" cy="246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f15d8e2f04_0_111"/>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a:t>
            </a:r>
            <a:r>
              <a:rPr b="1" lang="en" sz="2300">
                <a:latin typeface="Open Sans"/>
                <a:ea typeface="Open Sans"/>
                <a:cs typeface="Open Sans"/>
                <a:sym typeface="Open Sans"/>
              </a:rPr>
              <a:t>.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25" name="Google Shape;225;g1f15d8e2f04_0_111"/>
          <p:cNvSpPr txBox="1"/>
          <p:nvPr>
            <p:ph type="title"/>
          </p:nvPr>
        </p:nvSpPr>
        <p:spPr>
          <a:xfrm>
            <a:off x="516500" y="678125"/>
            <a:ext cx="8481000" cy="13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Code ทั้งหมดใน github :</a:t>
            </a:r>
            <a:endParaRPr sz="2000"/>
          </a:p>
          <a:p>
            <a:pPr indent="0" lvl="0" marL="0" rtl="0" algn="l">
              <a:spcBef>
                <a:spcPts val="0"/>
              </a:spcBef>
              <a:spcAft>
                <a:spcPts val="0"/>
              </a:spcAft>
              <a:buSzPts val="3000"/>
              <a:buNone/>
            </a:pPr>
            <a:r>
              <a:rPr lang="en" sz="2000" u="sng">
                <a:solidFill>
                  <a:schemeClr val="hlink"/>
                </a:solidFill>
                <a:hlinkClick r:id="rId3"/>
              </a:rPr>
              <a:t>https://raw.githubusercontent.com/Thawin2077/LineBot-GoogleSheet/main/Linebot.js</a:t>
            </a:r>
            <a:endParaRPr sz="2000">
              <a:solidFill>
                <a:srgbClr val="FFAB40"/>
              </a:solidFill>
            </a:endParaRPr>
          </a:p>
        </p:txBody>
      </p:sp>
      <p:pic>
        <p:nvPicPr>
          <p:cNvPr id="226" name="Google Shape;226;g1f15d8e2f04_0_111"/>
          <p:cNvPicPr preferRelativeResize="0"/>
          <p:nvPr/>
        </p:nvPicPr>
        <p:blipFill>
          <a:blip r:embed="rId4">
            <a:alphaModFix/>
          </a:blip>
          <a:stretch>
            <a:fillRect/>
          </a:stretch>
        </p:blipFill>
        <p:spPr>
          <a:xfrm>
            <a:off x="935325" y="1853625"/>
            <a:ext cx="7273374" cy="28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f15d8e2f04_0_120"/>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32" name="Google Shape;232;g1f15d8e2f04_0_120"/>
          <p:cNvSpPr txBox="1"/>
          <p:nvPr>
            <p:ph type="title"/>
          </p:nvPr>
        </p:nvSpPr>
        <p:spPr>
          <a:xfrm>
            <a:off x="5892350" y="720350"/>
            <a:ext cx="3209400" cy="30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ฟังชั่น </a:t>
            </a:r>
            <a:r>
              <a:rPr lang="en" sz="2000">
                <a:solidFill>
                  <a:srgbClr val="0000FF"/>
                </a:solidFill>
              </a:rPr>
              <a:t>doPost</a:t>
            </a:r>
            <a:endParaRPr sz="2000">
              <a:solidFill>
                <a:srgbClr val="0000FF"/>
              </a:solidFill>
            </a:endParaRPr>
          </a:p>
          <a:p>
            <a:pPr indent="0" lvl="0" marL="0" rtl="0" algn="l">
              <a:spcBef>
                <a:spcPts val="0"/>
              </a:spcBef>
              <a:spcAft>
                <a:spcPts val="0"/>
              </a:spcAft>
              <a:buSzPts val="3000"/>
              <a:buNone/>
            </a:pPr>
            <a:r>
              <a:rPr lang="en" sz="2000">
                <a:solidFill>
                  <a:srgbClr val="FF0000"/>
                </a:solidFill>
              </a:rPr>
              <a:t>บรรทัดที่ 2</a:t>
            </a:r>
            <a:r>
              <a:rPr lang="en" sz="2000"/>
              <a:t>  ให้ใส่</a:t>
            </a:r>
            <a:endParaRPr sz="2000"/>
          </a:p>
          <a:p>
            <a:pPr indent="0" lvl="0" marL="0" rtl="0" algn="l">
              <a:spcBef>
                <a:spcPts val="0"/>
              </a:spcBef>
              <a:spcAft>
                <a:spcPts val="0"/>
              </a:spcAft>
              <a:buSzPts val="3000"/>
              <a:buNone/>
            </a:pPr>
            <a:r>
              <a:rPr lang="en" sz="2000">
                <a:solidFill>
                  <a:srgbClr val="38761D"/>
                </a:solidFill>
              </a:rPr>
              <a:t>Spreadsheet ID</a:t>
            </a:r>
            <a:r>
              <a:rPr lang="en" sz="2000"/>
              <a:t> เข้าไป</a:t>
            </a:r>
            <a:endParaRPr sz="2000"/>
          </a:p>
          <a:p>
            <a:pPr indent="0" lvl="0" marL="0" rtl="0" algn="l">
              <a:spcBef>
                <a:spcPts val="0"/>
              </a:spcBef>
              <a:spcAft>
                <a:spcPts val="0"/>
              </a:spcAft>
              <a:buSzPts val="3000"/>
              <a:buNone/>
            </a:pPr>
            <a:r>
              <a:rPr lang="en" sz="2000"/>
              <a:t>เพื่อระบุว่าจะใช้ Spreadsheet ไหนในการทำงานของโค้ด</a:t>
            </a:r>
            <a:endParaRPr sz="2000"/>
          </a:p>
          <a:p>
            <a:pPr indent="0" lvl="0" marL="0" rtl="0" algn="l">
              <a:spcBef>
                <a:spcPts val="0"/>
              </a:spcBef>
              <a:spcAft>
                <a:spcPts val="0"/>
              </a:spcAft>
              <a:buSzPts val="3000"/>
              <a:buNone/>
            </a:pPr>
            <a:r>
              <a:t/>
            </a:r>
            <a:endParaRPr sz="2000">
              <a:solidFill>
                <a:srgbClr val="FF0000"/>
              </a:solidFill>
            </a:endParaRPr>
          </a:p>
          <a:p>
            <a:pPr indent="0" lvl="0" marL="0" rtl="0" algn="l">
              <a:spcBef>
                <a:spcPts val="0"/>
              </a:spcBef>
              <a:spcAft>
                <a:spcPts val="0"/>
              </a:spcAft>
              <a:buSzPts val="3000"/>
              <a:buNone/>
            </a:pPr>
            <a:r>
              <a:t/>
            </a:r>
            <a:endParaRPr sz="2000">
              <a:solidFill>
                <a:srgbClr val="FF0000"/>
              </a:solidFill>
            </a:endParaRPr>
          </a:p>
          <a:p>
            <a:pPr indent="0" lvl="0" marL="0" rtl="0" algn="l">
              <a:spcBef>
                <a:spcPts val="0"/>
              </a:spcBef>
              <a:spcAft>
                <a:spcPts val="0"/>
              </a:spcAft>
              <a:buSzPts val="3000"/>
              <a:buNone/>
            </a:pPr>
            <a:r>
              <a:rPr lang="en" sz="2000">
                <a:solidFill>
                  <a:srgbClr val="FF0000"/>
                </a:solidFill>
              </a:rPr>
              <a:t>บรรทัดที่ 3</a:t>
            </a:r>
            <a:r>
              <a:rPr lang="en" sz="2000"/>
              <a:t> ระบุชื่อ </a:t>
            </a:r>
            <a:r>
              <a:rPr lang="en" sz="2000">
                <a:solidFill>
                  <a:srgbClr val="38761D"/>
                </a:solidFill>
              </a:rPr>
              <a:t>sheet</a:t>
            </a:r>
            <a:endParaRPr sz="2000">
              <a:solidFill>
                <a:srgbClr val="38761D"/>
              </a:solidFill>
            </a:endParaRPr>
          </a:p>
        </p:txBody>
      </p:sp>
      <p:pic>
        <p:nvPicPr>
          <p:cNvPr id="233" name="Google Shape;233;g1f15d8e2f04_0_120"/>
          <p:cNvPicPr preferRelativeResize="0"/>
          <p:nvPr/>
        </p:nvPicPr>
        <p:blipFill>
          <a:blip r:embed="rId3">
            <a:alphaModFix/>
          </a:blip>
          <a:stretch>
            <a:fillRect/>
          </a:stretch>
        </p:blipFill>
        <p:spPr>
          <a:xfrm>
            <a:off x="152400" y="894238"/>
            <a:ext cx="5587549" cy="3552823"/>
          </a:xfrm>
          <a:prstGeom prst="rect">
            <a:avLst/>
          </a:prstGeom>
          <a:noFill/>
          <a:ln>
            <a:noFill/>
          </a:ln>
        </p:spPr>
      </p:pic>
      <p:pic>
        <p:nvPicPr>
          <p:cNvPr id="234" name="Google Shape;234;g1f15d8e2f04_0_120"/>
          <p:cNvPicPr preferRelativeResize="0"/>
          <p:nvPr/>
        </p:nvPicPr>
        <p:blipFill>
          <a:blip r:embed="rId4">
            <a:alphaModFix/>
          </a:blip>
          <a:stretch>
            <a:fillRect/>
          </a:stretch>
        </p:blipFill>
        <p:spPr>
          <a:xfrm>
            <a:off x="5539975" y="2851125"/>
            <a:ext cx="3561769" cy="217750"/>
          </a:xfrm>
          <a:prstGeom prst="rect">
            <a:avLst/>
          </a:prstGeom>
          <a:noFill/>
          <a:ln>
            <a:noFill/>
          </a:ln>
        </p:spPr>
      </p:pic>
      <p:pic>
        <p:nvPicPr>
          <p:cNvPr id="235" name="Google Shape;235;g1f15d8e2f04_0_120"/>
          <p:cNvPicPr preferRelativeResize="0"/>
          <p:nvPr/>
        </p:nvPicPr>
        <p:blipFill>
          <a:blip r:embed="rId5">
            <a:alphaModFix/>
          </a:blip>
          <a:stretch>
            <a:fillRect/>
          </a:stretch>
        </p:blipFill>
        <p:spPr>
          <a:xfrm>
            <a:off x="6601725" y="3743961"/>
            <a:ext cx="1438275" cy="31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f15d8e2f04_0_130"/>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41" name="Google Shape;241;g1f15d8e2f04_0_130"/>
          <p:cNvSpPr txBox="1"/>
          <p:nvPr>
            <p:ph type="title"/>
          </p:nvPr>
        </p:nvSpPr>
        <p:spPr>
          <a:xfrm>
            <a:off x="5892350" y="720350"/>
            <a:ext cx="3209400" cy="3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โดยฟังชั่นนี้ เริ่มจาก </a:t>
            </a:r>
            <a:r>
              <a:rPr lang="en" sz="2000">
                <a:solidFill>
                  <a:srgbClr val="0000FF"/>
                </a:solidFill>
              </a:rPr>
              <a:t>if</a:t>
            </a:r>
            <a:endParaRPr sz="2000">
              <a:solidFill>
                <a:srgbClr val="0000FF"/>
              </a:solidFill>
            </a:endParaRPr>
          </a:p>
          <a:p>
            <a:pPr indent="0" lvl="0" marL="0" rtl="0" algn="l">
              <a:spcBef>
                <a:spcPts val="0"/>
              </a:spcBef>
              <a:spcAft>
                <a:spcPts val="0"/>
              </a:spcAft>
              <a:buSzPts val="3000"/>
              <a:buNone/>
            </a:pPr>
            <a:r>
              <a:rPr lang="en" sz="2000"/>
              <a:t>ตั้ง </a:t>
            </a:r>
            <a:r>
              <a:rPr lang="en" sz="2000">
                <a:solidFill>
                  <a:srgbClr val="0000FF"/>
                </a:solidFill>
              </a:rPr>
              <a:t>Condition </a:t>
            </a:r>
            <a:endParaRPr sz="2000">
              <a:solidFill>
                <a:srgbClr val="0000FF"/>
              </a:solidFill>
            </a:endParaRPr>
          </a:p>
          <a:p>
            <a:pPr indent="0" lvl="0" marL="0" rtl="0" algn="l">
              <a:spcBef>
                <a:spcPts val="0"/>
              </a:spcBef>
              <a:spcAft>
                <a:spcPts val="0"/>
              </a:spcAft>
              <a:buSzPts val="3000"/>
              <a:buNone/>
            </a:pPr>
            <a:r>
              <a:rPr lang="en" sz="2000"/>
              <a:t>ว่าถ้า </a:t>
            </a:r>
            <a:r>
              <a:rPr lang="en" sz="2000">
                <a:solidFill>
                  <a:srgbClr val="FF0000"/>
                </a:solidFill>
              </a:rPr>
              <a:t>Follow</a:t>
            </a:r>
            <a:r>
              <a:rPr lang="en" sz="2000"/>
              <a:t> หรือ </a:t>
            </a:r>
            <a:r>
              <a:rPr lang="en" sz="2000">
                <a:solidFill>
                  <a:srgbClr val="FF0000"/>
                </a:solidFill>
              </a:rPr>
              <a:t>Add</a:t>
            </a:r>
            <a:endParaRPr sz="2000">
              <a:solidFill>
                <a:srgbClr val="FF0000"/>
              </a:solidFill>
            </a:endParaRPr>
          </a:p>
          <a:p>
            <a:pPr indent="0" lvl="0" marL="0" rtl="0" algn="l">
              <a:spcBef>
                <a:spcPts val="0"/>
              </a:spcBef>
              <a:spcAft>
                <a:spcPts val="0"/>
              </a:spcAft>
              <a:buSzPts val="3000"/>
              <a:buNone/>
            </a:pPr>
            <a:r>
              <a:rPr lang="en" sz="2000"/>
              <a:t>เพื่อน </a:t>
            </a:r>
            <a:r>
              <a:rPr lang="en" sz="2000">
                <a:solidFill>
                  <a:srgbClr val="00FF00"/>
                </a:solidFill>
              </a:rPr>
              <a:t>Line</a:t>
            </a:r>
            <a:r>
              <a:rPr lang="en" sz="2000">
                <a:solidFill>
                  <a:srgbClr val="6AA84F"/>
                </a:solidFill>
              </a:rPr>
              <a:t>Bot</a:t>
            </a:r>
            <a:r>
              <a:rPr lang="en" sz="2000"/>
              <a:t> มา</a:t>
            </a:r>
            <a:endParaRPr sz="2000"/>
          </a:p>
          <a:p>
            <a:pPr indent="0" lvl="0" marL="0" rtl="0" algn="l">
              <a:spcBef>
                <a:spcPts val="0"/>
              </a:spcBef>
              <a:spcAft>
                <a:spcPts val="0"/>
              </a:spcAft>
              <a:buSzPts val="3000"/>
              <a:buNone/>
            </a:pPr>
            <a:r>
              <a:rPr lang="en" sz="2000"/>
              <a:t>จะทำการ </a:t>
            </a:r>
            <a:r>
              <a:rPr lang="en" sz="2000">
                <a:solidFill>
                  <a:srgbClr val="274E13"/>
                </a:solidFill>
              </a:rPr>
              <a:t>+ row</a:t>
            </a:r>
            <a:r>
              <a:rPr lang="en" sz="2000"/>
              <a:t> เข้าไปใน </a:t>
            </a:r>
            <a:r>
              <a:rPr lang="en" sz="2000">
                <a:solidFill>
                  <a:srgbClr val="274E13"/>
                </a:solidFill>
              </a:rPr>
              <a:t>sheet </a:t>
            </a:r>
            <a:r>
              <a:rPr lang="en" sz="2000"/>
              <a:t>โดยเก็บ </a:t>
            </a:r>
            <a:r>
              <a:rPr lang="en" sz="2000">
                <a:solidFill>
                  <a:srgbClr val="38761D"/>
                </a:solidFill>
              </a:rPr>
              <a:t>value</a:t>
            </a:r>
            <a:endParaRPr sz="2000">
              <a:solidFill>
                <a:srgbClr val="38761D"/>
              </a:solidFill>
            </a:endParaRPr>
          </a:p>
          <a:p>
            <a:pPr indent="0" lvl="0" marL="0" rtl="0" algn="l">
              <a:spcBef>
                <a:spcPts val="0"/>
              </a:spcBef>
              <a:spcAft>
                <a:spcPts val="0"/>
              </a:spcAft>
              <a:buSzPts val="3000"/>
              <a:buNone/>
            </a:pPr>
            <a:r>
              <a:rPr lang="en" sz="2000">
                <a:solidFill>
                  <a:srgbClr val="38761D"/>
                </a:solidFill>
              </a:rPr>
              <a:t>userID / DisplayName / UserProfiles / Picture Profiles</a:t>
            </a:r>
            <a:endParaRPr sz="2000">
              <a:solidFill>
                <a:srgbClr val="38761D"/>
              </a:solidFill>
            </a:endParaRPr>
          </a:p>
          <a:p>
            <a:pPr indent="0" lvl="0" marL="0" rtl="0" algn="l">
              <a:spcBef>
                <a:spcPts val="0"/>
              </a:spcBef>
              <a:spcAft>
                <a:spcPts val="0"/>
              </a:spcAft>
              <a:buSzPts val="3000"/>
              <a:buNone/>
            </a:pPr>
            <a:r>
              <a:rPr lang="en" sz="2000"/>
              <a:t>และให้ </a:t>
            </a:r>
            <a:r>
              <a:rPr lang="en" sz="2000">
                <a:solidFill>
                  <a:srgbClr val="0000FF"/>
                </a:solidFill>
              </a:rPr>
              <a:t>replytext</a:t>
            </a:r>
            <a:r>
              <a:rPr lang="en" sz="2000"/>
              <a:t> กลับไปว่า ‘Hello’+</a:t>
            </a:r>
            <a:r>
              <a:rPr lang="en" sz="2000">
                <a:solidFill>
                  <a:srgbClr val="0000FF"/>
                </a:solidFill>
              </a:rPr>
              <a:t>userprofiles</a:t>
            </a:r>
            <a:r>
              <a:rPr lang="en" sz="2000"/>
              <a:t>+</a:t>
            </a:r>
            <a:endParaRPr sz="2000"/>
          </a:p>
          <a:p>
            <a:pPr indent="0" lvl="0" marL="0" rtl="0" algn="l">
              <a:spcBef>
                <a:spcPts val="0"/>
              </a:spcBef>
              <a:spcAft>
                <a:spcPts val="0"/>
              </a:spcAft>
              <a:buSzPts val="3000"/>
              <a:buNone/>
            </a:pPr>
            <a:r>
              <a:rPr lang="en" sz="2000"/>
              <a:t>‘Welcome to my bot’</a:t>
            </a:r>
            <a:endParaRPr sz="2000"/>
          </a:p>
        </p:txBody>
      </p:sp>
      <p:pic>
        <p:nvPicPr>
          <p:cNvPr id="242" name="Google Shape;242;g1f15d8e2f04_0_130"/>
          <p:cNvPicPr preferRelativeResize="0"/>
          <p:nvPr/>
        </p:nvPicPr>
        <p:blipFill>
          <a:blip r:embed="rId3">
            <a:alphaModFix/>
          </a:blip>
          <a:stretch>
            <a:fillRect/>
          </a:stretch>
        </p:blipFill>
        <p:spPr>
          <a:xfrm>
            <a:off x="152400" y="894238"/>
            <a:ext cx="5587549" cy="3552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f15d8e2f04_0_140"/>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48" name="Google Shape;248;g1f15d8e2f04_0_140"/>
          <p:cNvSpPr txBox="1"/>
          <p:nvPr>
            <p:ph type="title"/>
          </p:nvPr>
        </p:nvSpPr>
        <p:spPr>
          <a:xfrm>
            <a:off x="5892350" y="720350"/>
            <a:ext cx="3209400" cy="3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ออกนอก </a:t>
            </a:r>
            <a:r>
              <a:rPr lang="en" sz="2000">
                <a:solidFill>
                  <a:srgbClr val="0000FF"/>
                </a:solidFill>
              </a:rPr>
              <a:t>condition</a:t>
            </a:r>
            <a:r>
              <a:rPr lang="en" sz="2000"/>
              <a:t> มาจะ</a:t>
            </a:r>
            <a:endParaRPr sz="2000"/>
          </a:p>
          <a:p>
            <a:pPr indent="0" lvl="0" marL="0" rtl="0" algn="l">
              <a:spcBef>
                <a:spcPts val="0"/>
              </a:spcBef>
              <a:spcAft>
                <a:spcPts val="0"/>
              </a:spcAft>
              <a:buSzPts val="3000"/>
              <a:buNone/>
            </a:pPr>
            <a:r>
              <a:rPr lang="en" sz="2000"/>
              <a:t>กำหนดให้ </a:t>
            </a:r>
            <a:r>
              <a:rPr lang="en" sz="2000">
                <a:solidFill>
                  <a:srgbClr val="0000FF"/>
                </a:solidFill>
              </a:rPr>
              <a:t>usermessage</a:t>
            </a:r>
            <a:r>
              <a:rPr lang="en" sz="2000"/>
              <a:t> มี </a:t>
            </a:r>
            <a:r>
              <a:rPr lang="en" sz="2000">
                <a:solidFill>
                  <a:srgbClr val="0000FF"/>
                </a:solidFill>
              </a:rPr>
              <a:t>.toLowerCase();</a:t>
            </a:r>
            <a:r>
              <a:rPr lang="en" sz="2000"/>
              <a:t> เพื่อดักให้ทุกครั้งที่ </a:t>
            </a:r>
            <a:r>
              <a:rPr lang="en" sz="2000">
                <a:solidFill>
                  <a:srgbClr val="00FF00"/>
                </a:solidFill>
              </a:rPr>
              <a:t>user send message</a:t>
            </a:r>
            <a:r>
              <a:rPr lang="en" sz="2000"/>
              <a:t> อะไรเข้ามาเราจะรับค่าเป็นตัวพิมพ์เล็กทั้งหมดเพื่อให้เข้ากับตัวแปรใน </a:t>
            </a:r>
            <a:r>
              <a:rPr lang="en" sz="2000">
                <a:solidFill>
                  <a:srgbClr val="0000FF"/>
                </a:solidFill>
              </a:rPr>
              <a:t>code</a:t>
            </a:r>
            <a:r>
              <a:rPr lang="en" sz="2000"/>
              <a:t> ของเราจะได้ไม่สนว่า </a:t>
            </a:r>
            <a:r>
              <a:rPr lang="en" sz="2000">
                <a:solidFill>
                  <a:srgbClr val="00FF00"/>
                </a:solidFill>
              </a:rPr>
              <a:t>user</a:t>
            </a:r>
            <a:r>
              <a:rPr lang="en" sz="2000"/>
              <a:t> </a:t>
            </a:r>
            <a:endParaRPr sz="2000"/>
          </a:p>
          <a:p>
            <a:pPr indent="0" lvl="0" marL="0" rtl="0" algn="l">
              <a:spcBef>
                <a:spcPts val="0"/>
              </a:spcBef>
              <a:spcAft>
                <a:spcPts val="0"/>
              </a:spcAft>
              <a:buSzPts val="3000"/>
              <a:buNone/>
            </a:pPr>
            <a:r>
              <a:rPr lang="en" sz="2000"/>
              <a:t>พิมพ์คำสั่งเล็กหรือพืมพ์ใหญ่เข้ามา</a:t>
            </a:r>
            <a:endParaRPr sz="2000"/>
          </a:p>
        </p:txBody>
      </p:sp>
      <p:pic>
        <p:nvPicPr>
          <p:cNvPr id="249" name="Google Shape;249;g1f15d8e2f04_0_140"/>
          <p:cNvPicPr preferRelativeResize="0"/>
          <p:nvPr/>
        </p:nvPicPr>
        <p:blipFill>
          <a:blip r:embed="rId3">
            <a:alphaModFix/>
          </a:blip>
          <a:stretch>
            <a:fillRect/>
          </a:stretch>
        </p:blipFill>
        <p:spPr>
          <a:xfrm>
            <a:off x="152400" y="894238"/>
            <a:ext cx="5587549" cy="3552823"/>
          </a:xfrm>
          <a:prstGeom prst="rect">
            <a:avLst/>
          </a:prstGeom>
          <a:noFill/>
          <a:ln>
            <a:noFill/>
          </a:ln>
        </p:spPr>
      </p:pic>
      <p:sp>
        <p:nvSpPr>
          <p:cNvPr id="250" name="Google Shape;250;g1f15d8e2f04_0_140"/>
          <p:cNvSpPr txBox="1"/>
          <p:nvPr>
            <p:ph type="title"/>
          </p:nvPr>
        </p:nvSpPr>
        <p:spPr>
          <a:xfrm>
            <a:off x="152400" y="4531525"/>
            <a:ext cx="73452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1800"/>
              <a:t>กำหนดให้ </a:t>
            </a:r>
            <a:r>
              <a:rPr lang="en" sz="1800">
                <a:solidFill>
                  <a:srgbClr val="0000FF"/>
                </a:solidFill>
              </a:rPr>
              <a:t>return replyMessage</a:t>
            </a:r>
            <a:r>
              <a:rPr lang="en" sz="1800"/>
              <a:t> มีพารามิเตอร์ </a:t>
            </a:r>
            <a:r>
              <a:rPr lang="en" sz="1800">
                <a:solidFill>
                  <a:srgbClr val="0000FF"/>
                </a:solidFill>
              </a:rPr>
              <a:t>token,replyText</a:t>
            </a:r>
            <a:endParaRPr sz="18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f15d8e2f04_0_147"/>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56" name="Google Shape;256;g1f15d8e2f04_0_147"/>
          <p:cNvSpPr txBox="1"/>
          <p:nvPr>
            <p:ph type="title"/>
          </p:nvPr>
        </p:nvSpPr>
        <p:spPr>
          <a:xfrm>
            <a:off x="427000" y="2176275"/>
            <a:ext cx="7693800" cy="25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1800"/>
              <a:t>ฟังชั่น </a:t>
            </a:r>
            <a:r>
              <a:rPr lang="en" sz="1800">
                <a:solidFill>
                  <a:srgbClr val="0000FF"/>
                </a:solidFill>
              </a:rPr>
              <a:t>replyMessage </a:t>
            </a:r>
            <a:r>
              <a:rPr lang="en" sz="1800"/>
              <a:t> เรียกพารามิเตอร์ </a:t>
            </a:r>
            <a:r>
              <a:rPr lang="en" sz="1800">
                <a:solidFill>
                  <a:srgbClr val="0000FF"/>
                </a:solidFill>
              </a:rPr>
              <a:t>token, replytext</a:t>
            </a:r>
            <a:endParaRPr sz="1800">
              <a:solidFill>
                <a:srgbClr val="0000FF"/>
              </a:solidFill>
            </a:endParaRPr>
          </a:p>
          <a:p>
            <a:pPr indent="0" lvl="0" marL="0" rtl="0" algn="l">
              <a:spcBef>
                <a:spcPts val="0"/>
              </a:spcBef>
              <a:spcAft>
                <a:spcPts val="0"/>
              </a:spcAft>
              <a:buSzPts val="3000"/>
              <a:buNone/>
            </a:pPr>
            <a:r>
              <a:rPr lang="en" sz="1800"/>
              <a:t>ประกาศตัวแปร </a:t>
            </a:r>
            <a:r>
              <a:rPr lang="en" sz="1800">
                <a:solidFill>
                  <a:srgbClr val="0000FF"/>
                </a:solidFill>
              </a:rPr>
              <a:t>url = api</a:t>
            </a:r>
            <a:r>
              <a:rPr lang="en" sz="1800"/>
              <a:t> เป็นการเรียกใช้ </a:t>
            </a:r>
            <a:r>
              <a:rPr lang="en" sz="1800">
                <a:solidFill>
                  <a:srgbClr val="00FF00"/>
                </a:solidFill>
              </a:rPr>
              <a:t>api</a:t>
            </a:r>
            <a:r>
              <a:rPr lang="en" sz="1800"/>
              <a:t> ของ </a:t>
            </a:r>
            <a:r>
              <a:rPr lang="en" sz="1800">
                <a:solidFill>
                  <a:srgbClr val="00FF00"/>
                </a:solidFill>
              </a:rPr>
              <a:t>line</a:t>
            </a:r>
            <a:endParaRPr sz="1800">
              <a:solidFill>
                <a:srgbClr val="00FF00"/>
              </a:solidFill>
            </a:endParaRPr>
          </a:p>
          <a:p>
            <a:pPr indent="0" lvl="0" marL="0" rtl="0" algn="l">
              <a:spcBef>
                <a:spcPts val="0"/>
              </a:spcBef>
              <a:spcAft>
                <a:spcPts val="0"/>
              </a:spcAft>
              <a:buSzPts val="3000"/>
              <a:buNone/>
            </a:pPr>
            <a:r>
              <a:rPr lang="en" sz="1800"/>
              <a:t>ประกาศตัวแปร </a:t>
            </a:r>
            <a:r>
              <a:rPr lang="en" sz="1800">
                <a:solidFill>
                  <a:srgbClr val="0000FF"/>
                </a:solidFill>
              </a:rPr>
              <a:t>lineheader</a:t>
            </a:r>
            <a:r>
              <a:rPr lang="en" sz="1800"/>
              <a:t> ให้ </a:t>
            </a:r>
            <a:r>
              <a:rPr lang="en" sz="1800">
                <a:solidFill>
                  <a:srgbClr val="0000FF"/>
                </a:solidFill>
              </a:rPr>
              <a:t>Content-type = application/json</a:t>
            </a:r>
            <a:endParaRPr sz="1800">
              <a:solidFill>
                <a:srgbClr val="0000FF"/>
              </a:solidFill>
            </a:endParaRPr>
          </a:p>
          <a:p>
            <a:pPr indent="0" lvl="0" marL="0" rtl="0" algn="l">
              <a:spcBef>
                <a:spcPts val="0"/>
              </a:spcBef>
              <a:spcAft>
                <a:spcPts val="0"/>
              </a:spcAft>
              <a:buSzPts val="3000"/>
              <a:buNone/>
            </a:pPr>
            <a:r>
              <a:rPr lang="en" sz="1800"/>
              <a:t>กำหนดให้อ่านข้อมูล เป็นรูปแบบของ </a:t>
            </a:r>
            <a:r>
              <a:rPr lang="en" sz="1800">
                <a:solidFill>
                  <a:srgbClr val="0000FF"/>
                </a:solidFill>
              </a:rPr>
              <a:t>JSON</a:t>
            </a:r>
            <a:r>
              <a:rPr lang="en" sz="1800"/>
              <a:t> </a:t>
            </a:r>
            <a:endParaRPr sz="1800"/>
          </a:p>
          <a:p>
            <a:pPr indent="0" lvl="0" marL="0" rtl="0" algn="l">
              <a:spcBef>
                <a:spcPts val="0"/>
              </a:spcBef>
              <a:spcAft>
                <a:spcPts val="0"/>
              </a:spcAft>
              <a:buSzPts val="3000"/>
              <a:buNone/>
            </a:pPr>
            <a:r>
              <a:rPr lang="en" sz="1800"/>
              <a:t>และ ให้ </a:t>
            </a:r>
            <a:r>
              <a:rPr lang="en" sz="1800">
                <a:solidFill>
                  <a:srgbClr val="0000FF"/>
                </a:solidFill>
              </a:rPr>
              <a:t>authorization</a:t>
            </a:r>
            <a:r>
              <a:rPr lang="en" sz="1800"/>
              <a:t> ด้วยการ ใส่ </a:t>
            </a:r>
            <a:r>
              <a:rPr lang="en" sz="1800">
                <a:solidFill>
                  <a:srgbClr val="00FF00"/>
                </a:solidFill>
              </a:rPr>
              <a:t>Channel acces token</a:t>
            </a:r>
            <a:r>
              <a:rPr lang="en" sz="1800"/>
              <a:t> จาก </a:t>
            </a:r>
            <a:r>
              <a:rPr b="1" lang="en" sz="1800">
                <a:solidFill>
                  <a:srgbClr val="00FF00"/>
                </a:solidFill>
                <a:latin typeface="Open Sans"/>
                <a:ea typeface="Open Sans"/>
                <a:cs typeface="Open Sans"/>
                <a:sym typeface="Open Sans"/>
              </a:rPr>
              <a:t>Line</a:t>
            </a:r>
            <a:r>
              <a:rPr b="1" lang="en" sz="1800">
                <a:solidFill>
                  <a:srgbClr val="93C47D"/>
                </a:solidFill>
                <a:latin typeface="Open Sans"/>
                <a:ea typeface="Open Sans"/>
                <a:cs typeface="Open Sans"/>
                <a:sym typeface="Open Sans"/>
              </a:rPr>
              <a:t>Bot</a:t>
            </a:r>
            <a:r>
              <a:rPr lang="en" sz="1800"/>
              <a:t> ต่อจาก </a:t>
            </a:r>
            <a:r>
              <a:rPr lang="en" sz="1800">
                <a:solidFill>
                  <a:srgbClr val="0000FF"/>
                </a:solidFill>
              </a:rPr>
              <a:t>Bearer</a:t>
            </a:r>
            <a:r>
              <a:rPr lang="en" sz="1800"/>
              <a:t> เพื่อยืนยันว่าจะใช้ </a:t>
            </a:r>
            <a:r>
              <a:rPr lang="en" sz="1800">
                <a:solidFill>
                  <a:srgbClr val="0000FF"/>
                </a:solidFill>
              </a:rPr>
              <a:t>code</a:t>
            </a:r>
            <a:r>
              <a:rPr lang="en" sz="1800"/>
              <a:t>  นี้ที่ </a:t>
            </a:r>
            <a:r>
              <a:rPr b="1" lang="en" sz="1800">
                <a:solidFill>
                  <a:srgbClr val="00FF00"/>
                </a:solidFill>
                <a:latin typeface="Open Sans"/>
                <a:ea typeface="Open Sans"/>
                <a:cs typeface="Open Sans"/>
                <a:sym typeface="Open Sans"/>
              </a:rPr>
              <a:t>Line</a:t>
            </a:r>
            <a:r>
              <a:rPr b="1" lang="en" sz="1800">
                <a:solidFill>
                  <a:srgbClr val="93C47D"/>
                </a:solidFill>
                <a:latin typeface="Open Sans"/>
                <a:ea typeface="Open Sans"/>
                <a:cs typeface="Open Sans"/>
                <a:sym typeface="Open Sans"/>
              </a:rPr>
              <a:t>Bot</a:t>
            </a:r>
            <a:r>
              <a:rPr lang="en" sz="1800"/>
              <a:t>ตัวไหน</a:t>
            </a:r>
            <a:endParaRPr sz="1800"/>
          </a:p>
          <a:p>
            <a:pPr indent="0" lvl="0" marL="0" rtl="0" algn="l">
              <a:spcBef>
                <a:spcPts val="0"/>
              </a:spcBef>
              <a:spcAft>
                <a:spcPts val="0"/>
              </a:spcAft>
              <a:buSzPts val="3000"/>
              <a:buNone/>
            </a:pPr>
            <a:r>
              <a:t/>
            </a:r>
            <a:endParaRPr sz="1800"/>
          </a:p>
          <a:p>
            <a:pPr indent="0" lvl="0" marL="0" rtl="0" algn="l">
              <a:spcBef>
                <a:spcPts val="0"/>
              </a:spcBef>
              <a:spcAft>
                <a:spcPts val="0"/>
              </a:spcAft>
              <a:buSzPts val="3000"/>
              <a:buNone/>
            </a:pPr>
            <a:r>
              <a:t/>
            </a:r>
            <a:endParaRPr sz="1800"/>
          </a:p>
          <a:p>
            <a:pPr indent="0" lvl="0" marL="0" rtl="0" algn="l">
              <a:spcBef>
                <a:spcPts val="0"/>
              </a:spcBef>
              <a:spcAft>
                <a:spcPts val="0"/>
              </a:spcAft>
              <a:buSzPts val="3000"/>
              <a:buNone/>
            </a:pPr>
            <a:r>
              <a:rPr b="1" lang="en" sz="1800">
                <a:solidFill>
                  <a:srgbClr val="FF0000"/>
                </a:solidFill>
                <a:latin typeface="Open Sans"/>
                <a:ea typeface="Open Sans"/>
                <a:cs typeface="Open Sans"/>
                <a:sym typeface="Open Sans"/>
              </a:rPr>
              <a:t>**วิธีรับ Channel acces token อยู่หน้าถัดไป**</a:t>
            </a:r>
            <a:endParaRPr b="1" sz="1800">
              <a:solidFill>
                <a:srgbClr val="FF0000"/>
              </a:solidFill>
              <a:latin typeface="Open Sans"/>
              <a:ea typeface="Open Sans"/>
              <a:cs typeface="Open Sans"/>
              <a:sym typeface="Open Sans"/>
            </a:endParaRPr>
          </a:p>
          <a:p>
            <a:pPr indent="0" lvl="0" marL="0" rtl="0" algn="l">
              <a:spcBef>
                <a:spcPts val="0"/>
              </a:spcBef>
              <a:spcAft>
                <a:spcPts val="0"/>
              </a:spcAft>
              <a:buSzPts val="3000"/>
              <a:buNone/>
            </a:pPr>
            <a:r>
              <a:t/>
            </a:r>
            <a:endParaRPr sz="1800"/>
          </a:p>
        </p:txBody>
      </p:sp>
      <p:pic>
        <p:nvPicPr>
          <p:cNvPr id="257" name="Google Shape;257;g1f15d8e2f04_0_147"/>
          <p:cNvPicPr preferRelativeResize="0"/>
          <p:nvPr/>
        </p:nvPicPr>
        <p:blipFill>
          <a:blip r:embed="rId3">
            <a:alphaModFix/>
          </a:blip>
          <a:stretch>
            <a:fillRect/>
          </a:stretch>
        </p:blipFill>
        <p:spPr>
          <a:xfrm>
            <a:off x="427000" y="777700"/>
            <a:ext cx="8591574" cy="114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f15d8e2f04_0_155"/>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63" name="Google Shape;263;g1f15d8e2f04_0_155"/>
          <p:cNvSpPr txBox="1"/>
          <p:nvPr>
            <p:ph type="title"/>
          </p:nvPr>
        </p:nvSpPr>
        <p:spPr>
          <a:xfrm>
            <a:off x="474250" y="2355825"/>
            <a:ext cx="7693800" cy="19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solidFill>
                  <a:srgbClr val="FFAB40"/>
                </a:solidFill>
              </a:rPr>
              <a:t>วิธีเข้าไปเอา </a:t>
            </a:r>
            <a:r>
              <a:rPr lang="en" sz="2000">
                <a:solidFill>
                  <a:srgbClr val="00FF00"/>
                </a:solidFill>
              </a:rPr>
              <a:t>Channel access token</a:t>
            </a:r>
            <a:endParaRPr sz="2000">
              <a:solidFill>
                <a:srgbClr val="00FF00"/>
              </a:solidFill>
            </a:endParaRPr>
          </a:p>
          <a:p>
            <a:pPr indent="0" lvl="0" marL="0" rtl="0" algn="l">
              <a:spcBef>
                <a:spcPts val="0"/>
              </a:spcBef>
              <a:spcAft>
                <a:spcPts val="0"/>
              </a:spcAft>
              <a:buSzPts val="3000"/>
              <a:buNone/>
            </a:pPr>
            <a:r>
              <a:rPr lang="en" sz="2000">
                <a:solidFill>
                  <a:srgbClr val="FFAB40"/>
                </a:solidFill>
              </a:rPr>
              <a:t>ให้</a:t>
            </a:r>
            <a:r>
              <a:rPr lang="en" sz="2000">
                <a:solidFill>
                  <a:srgbClr val="FFAB40"/>
                </a:solidFill>
              </a:rPr>
              <a:t>เปิดตัว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a:t>
            </a:r>
            <a:r>
              <a:rPr lang="en" sz="2000">
                <a:solidFill>
                  <a:srgbClr val="FFAB40"/>
                </a:solidFill>
              </a:rPr>
              <a:t> </a:t>
            </a:r>
            <a:r>
              <a:rPr lang="en" sz="2000">
                <a:solidFill>
                  <a:srgbClr val="E69138"/>
                </a:solidFill>
              </a:rPr>
              <a:t>และเข้าไปที่</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SzPts val="3000"/>
              <a:buNone/>
            </a:pPr>
            <a:r>
              <a:rPr lang="en" sz="2000">
                <a:solidFill>
                  <a:srgbClr val="FF0000"/>
                </a:solidFill>
              </a:rPr>
              <a:t>TOP &gt; Provider &gt; Bot &gt; Messaging API</a:t>
            </a:r>
            <a:r>
              <a:rPr lang="en" sz="2000"/>
              <a:t> </a:t>
            </a:r>
            <a:endParaRPr sz="2000"/>
          </a:p>
          <a:p>
            <a:pPr indent="0" lvl="0" marL="0" rtl="0" algn="l">
              <a:spcBef>
                <a:spcPts val="0"/>
              </a:spcBef>
              <a:spcAft>
                <a:spcPts val="0"/>
              </a:spcAft>
              <a:buSzPts val="3000"/>
              <a:buNone/>
            </a:pPr>
            <a:r>
              <a:rPr lang="en" sz="2000"/>
              <a:t>จากนั้นเลื่อนลงมาข้างล่างสุดและจะเห็นส่วนของ </a:t>
            </a:r>
            <a:r>
              <a:rPr lang="en" sz="2000">
                <a:solidFill>
                  <a:srgbClr val="00FF00"/>
                </a:solidFill>
              </a:rPr>
              <a:t>Channel access token</a:t>
            </a:r>
            <a:endParaRPr sz="2000">
              <a:solidFill>
                <a:srgbClr val="00FF00"/>
              </a:solidFill>
            </a:endParaRPr>
          </a:p>
        </p:txBody>
      </p:sp>
      <p:pic>
        <p:nvPicPr>
          <p:cNvPr id="264" name="Google Shape;264;g1f15d8e2f04_0_155"/>
          <p:cNvPicPr preferRelativeResize="0"/>
          <p:nvPr/>
        </p:nvPicPr>
        <p:blipFill>
          <a:blip r:embed="rId3">
            <a:alphaModFix/>
          </a:blip>
          <a:stretch>
            <a:fillRect/>
          </a:stretch>
        </p:blipFill>
        <p:spPr>
          <a:xfrm>
            <a:off x="474250" y="952725"/>
            <a:ext cx="8496225" cy="149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f15d8e2f04_0_162"/>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70" name="Google Shape;270;g1f15d8e2f04_0_162"/>
          <p:cNvSpPr txBox="1"/>
          <p:nvPr>
            <p:ph type="title"/>
          </p:nvPr>
        </p:nvSpPr>
        <p:spPr>
          <a:xfrm>
            <a:off x="4677625" y="468400"/>
            <a:ext cx="4371300" cy="3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ยังอยู่ในส่วนของฟังชั่น </a:t>
            </a:r>
            <a:r>
              <a:rPr lang="en" sz="2000">
                <a:solidFill>
                  <a:srgbClr val="0000FF"/>
                </a:solidFill>
              </a:rPr>
              <a:t>replyMessage</a:t>
            </a:r>
            <a:endParaRPr sz="2000">
              <a:solidFill>
                <a:srgbClr val="0000FF"/>
              </a:solidFill>
            </a:endParaRPr>
          </a:p>
          <a:p>
            <a:pPr indent="0" lvl="0" marL="0" rtl="0" algn="l">
              <a:spcBef>
                <a:spcPts val="0"/>
              </a:spcBef>
              <a:spcAft>
                <a:spcPts val="0"/>
              </a:spcAft>
              <a:buSzPts val="3000"/>
              <a:buNone/>
            </a:pPr>
            <a:r>
              <a:rPr lang="en" sz="2000">
                <a:solidFill>
                  <a:srgbClr val="FF9900"/>
                </a:solidFill>
              </a:rPr>
              <a:t>ต่อมาประกาศตัวแปร </a:t>
            </a:r>
            <a:r>
              <a:rPr lang="en" sz="2000">
                <a:solidFill>
                  <a:srgbClr val="0000FF"/>
                </a:solidFill>
              </a:rPr>
              <a:t>postData</a:t>
            </a:r>
            <a:endParaRPr sz="2000">
              <a:solidFill>
                <a:srgbClr val="0000FF"/>
              </a:solidFill>
            </a:endParaRPr>
          </a:p>
          <a:p>
            <a:pPr indent="0" lvl="0" marL="0" rtl="0" algn="l">
              <a:spcBef>
                <a:spcPts val="0"/>
              </a:spcBef>
              <a:spcAft>
                <a:spcPts val="0"/>
              </a:spcAft>
              <a:buSzPts val="3000"/>
              <a:buNone/>
            </a:pPr>
            <a:r>
              <a:rPr lang="en" sz="2000">
                <a:solidFill>
                  <a:srgbClr val="FF9900"/>
                </a:solidFill>
              </a:rPr>
              <a:t>และมี </a:t>
            </a:r>
            <a:r>
              <a:rPr lang="en" sz="2000">
                <a:solidFill>
                  <a:srgbClr val="0000FF"/>
                </a:solidFill>
              </a:rPr>
              <a:t>Condition</a:t>
            </a:r>
            <a:r>
              <a:rPr lang="en" sz="2000">
                <a:solidFill>
                  <a:srgbClr val="FF9900"/>
                </a:solidFill>
              </a:rPr>
              <a:t> ว่า ถ้า </a:t>
            </a:r>
            <a:r>
              <a:rPr lang="en" sz="2000">
                <a:solidFill>
                  <a:srgbClr val="0000FF"/>
                </a:solidFill>
              </a:rPr>
              <a:t>replyText</a:t>
            </a:r>
            <a:endParaRPr sz="2000">
              <a:solidFill>
                <a:srgbClr val="0000FF"/>
              </a:solidFill>
            </a:endParaRPr>
          </a:p>
          <a:p>
            <a:pPr indent="0" lvl="0" marL="0" rtl="0" algn="l">
              <a:spcBef>
                <a:spcPts val="0"/>
              </a:spcBef>
              <a:spcAft>
                <a:spcPts val="0"/>
              </a:spcAft>
              <a:buSzPts val="3000"/>
              <a:buNone/>
            </a:pPr>
            <a:r>
              <a:rPr lang="en" sz="2000">
                <a:solidFill>
                  <a:srgbClr val="FF9900"/>
                </a:solidFill>
              </a:rPr>
              <a:t>เท่ากับคำว่า</a:t>
            </a:r>
            <a:r>
              <a:rPr lang="en" sz="2000">
                <a:solidFill>
                  <a:srgbClr val="0000FF"/>
                </a:solidFill>
              </a:rPr>
              <a:t> ‘buy’</a:t>
            </a:r>
            <a:r>
              <a:rPr lang="en" sz="2000">
                <a:solidFill>
                  <a:srgbClr val="FF9900"/>
                </a:solidFill>
              </a:rPr>
              <a:t> จะให้เก็บเป็น </a:t>
            </a:r>
            <a:r>
              <a:rPr lang="en" sz="2000">
                <a:solidFill>
                  <a:srgbClr val="0000FF"/>
                </a:solidFill>
              </a:rPr>
              <a:t>token </a:t>
            </a:r>
            <a:r>
              <a:rPr lang="en" sz="2000">
                <a:solidFill>
                  <a:srgbClr val="FF9900"/>
                </a:solidFill>
              </a:rPr>
              <a:t>เอาไว้สำหรับเรียกใช้ในพารามิเตอร์ </a:t>
            </a:r>
            <a:r>
              <a:rPr lang="en" sz="2000">
                <a:solidFill>
                  <a:srgbClr val="0000FF"/>
                </a:solidFill>
              </a:rPr>
              <a:t>replyMessage</a:t>
            </a:r>
            <a:endParaRPr sz="2000">
              <a:solidFill>
                <a:srgbClr val="0000FF"/>
              </a:solidFill>
            </a:endParaRPr>
          </a:p>
          <a:p>
            <a:pPr indent="0" lvl="0" marL="0" rtl="0" algn="l">
              <a:spcBef>
                <a:spcPts val="0"/>
              </a:spcBef>
              <a:spcAft>
                <a:spcPts val="0"/>
              </a:spcAft>
              <a:buSzPts val="3000"/>
              <a:buNone/>
            </a:pPr>
            <a:r>
              <a:rPr lang="en" sz="2000">
                <a:solidFill>
                  <a:srgbClr val="FF9900"/>
                </a:solidFill>
              </a:rPr>
              <a:t>จากนั้นให้ </a:t>
            </a:r>
            <a:r>
              <a:rPr lang="en" sz="2000">
                <a:solidFill>
                  <a:srgbClr val="0000FF"/>
                </a:solidFill>
              </a:rPr>
              <a:t>messages</a:t>
            </a:r>
            <a:r>
              <a:rPr lang="en" sz="2000">
                <a:solidFill>
                  <a:srgbClr val="FF9900"/>
                </a:solidFill>
              </a:rPr>
              <a:t> ที่ส่งไป </a:t>
            </a:r>
            <a:endParaRPr sz="2000">
              <a:solidFill>
                <a:srgbClr val="FF9900"/>
              </a:solidFill>
            </a:endParaRPr>
          </a:p>
          <a:p>
            <a:pPr indent="0" lvl="0" marL="0" rtl="0" algn="l">
              <a:spcBef>
                <a:spcPts val="0"/>
              </a:spcBef>
              <a:spcAft>
                <a:spcPts val="0"/>
              </a:spcAft>
              <a:buSzPts val="3000"/>
              <a:buNone/>
            </a:pPr>
            <a:r>
              <a:rPr lang="en" sz="2000">
                <a:solidFill>
                  <a:srgbClr val="0000FF"/>
                </a:solidFill>
              </a:rPr>
              <a:t>type</a:t>
            </a:r>
            <a:r>
              <a:rPr lang="en" sz="2000">
                <a:solidFill>
                  <a:srgbClr val="FF9900"/>
                </a:solidFill>
              </a:rPr>
              <a:t> เป็น </a:t>
            </a:r>
            <a:r>
              <a:rPr lang="en" sz="2000">
                <a:solidFill>
                  <a:srgbClr val="0000FF"/>
                </a:solidFill>
              </a:rPr>
              <a:t>flex</a:t>
            </a:r>
            <a:r>
              <a:rPr lang="en" sz="2000">
                <a:solidFill>
                  <a:srgbClr val="FF9900"/>
                </a:solidFill>
              </a:rPr>
              <a:t> และต่อจาก </a:t>
            </a:r>
            <a:r>
              <a:rPr lang="en" sz="2000">
                <a:solidFill>
                  <a:srgbClr val="0000FF"/>
                </a:solidFill>
              </a:rPr>
              <a:t>contents </a:t>
            </a:r>
            <a:r>
              <a:rPr lang="en" sz="2000">
                <a:solidFill>
                  <a:srgbClr val="FF9900"/>
                </a:solidFill>
              </a:rPr>
              <a:t>ทั้งหมดคือส่วน </a:t>
            </a:r>
            <a:r>
              <a:rPr lang="en" sz="2000">
                <a:solidFill>
                  <a:srgbClr val="0000FF"/>
                </a:solidFill>
              </a:rPr>
              <a:t>code</a:t>
            </a:r>
            <a:r>
              <a:rPr lang="en" sz="2000">
                <a:solidFill>
                  <a:srgbClr val="FF9900"/>
                </a:solidFill>
              </a:rPr>
              <a:t> ของ </a:t>
            </a:r>
            <a:r>
              <a:rPr lang="en" sz="2000">
                <a:solidFill>
                  <a:srgbClr val="00FF00"/>
                </a:solidFill>
              </a:rPr>
              <a:t>FlexMessage</a:t>
            </a:r>
            <a:r>
              <a:rPr lang="en" sz="2000">
                <a:solidFill>
                  <a:srgbClr val="FF9900"/>
                </a:solidFill>
              </a:rPr>
              <a:t> สามารถ</a:t>
            </a:r>
            <a:endParaRPr sz="2000">
              <a:solidFill>
                <a:srgbClr val="FF9900"/>
              </a:solidFill>
            </a:endParaRPr>
          </a:p>
          <a:p>
            <a:pPr indent="0" lvl="0" marL="0" rtl="0" algn="l">
              <a:spcBef>
                <a:spcPts val="0"/>
              </a:spcBef>
              <a:spcAft>
                <a:spcPts val="0"/>
              </a:spcAft>
              <a:buSzPts val="3000"/>
              <a:buNone/>
            </a:pPr>
            <a:r>
              <a:rPr lang="en" sz="2000">
                <a:solidFill>
                  <a:srgbClr val="00FF00"/>
                </a:solidFill>
              </a:rPr>
              <a:t>Design</a:t>
            </a:r>
            <a:r>
              <a:rPr lang="en" sz="2000">
                <a:solidFill>
                  <a:srgbClr val="FF9900"/>
                </a:solidFill>
              </a:rPr>
              <a:t> ได้ที่ </a:t>
            </a:r>
            <a:r>
              <a:rPr lang="en" sz="2000">
                <a:solidFill>
                  <a:srgbClr val="00FF00"/>
                </a:solidFill>
              </a:rPr>
              <a:t>Line Bot Design</a:t>
            </a:r>
            <a:r>
              <a:rPr lang="en" sz="2000">
                <a:solidFill>
                  <a:srgbClr val="FF9900"/>
                </a:solidFill>
              </a:rPr>
              <a:t> เพื่อ</a:t>
            </a:r>
            <a:endParaRPr sz="2000">
              <a:solidFill>
                <a:srgbClr val="FF9900"/>
              </a:solidFill>
            </a:endParaRPr>
          </a:p>
          <a:p>
            <a:pPr indent="0" lvl="0" marL="0" rtl="0" algn="l">
              <a:spcBef>
                <a:spcPts val="0"/>
              </a:spcBef>
              <a:spcAft>
                <a:spcPts val="0"/>
              </a:spcAft>
              <a:buSzPts val="3000"/>
              <a:buNone/>
            </a:pPr>
            <a:r>
              <a:rPr lang="en" sz="2000">
                <a:solidFill>
                  <a:srgbClr val="FF9900"/>
                </a:solidFill>
              </a:rPr>
              <a:t>นำ </a:t>
            </a:r>
            <a:r>
              <a:rPr lang="en" sz="2000">
                <a:solidFill>
                  <a:srgbClr val="0000FF"/>
                </a:solidFill>
              </a:rPr>
              <a:t>code JSON</a:t>
            </a:r>
            <a:r>
              <a:rPr lang="en" sz="2000">
                <a:solidFill>
                  <a:srgbClr val="FF9900"/>
                </a:solidFill>
              </a:rPr>
              <a:t> ออกมาใช้</a:t>
            </a:r>
            <a:endParaRPr sz="2000">
              <a:solidFill>
                <a:srgbClr val="FF9900"/>
              </a:solidFill>
            </a:endParaRPr>
          </a:p>
        </p:txBody>
      </p:sp>
      <p:pic>
        <p:nvPicPr>
          <p:cNvPr id="271" name="Google Shape;271;g1f15d8e2f04_0_162"/>
          <p:cNvPicPr preferRelativeResize="0"/>
          <p:nvPr/>
        </p:nvPicPr>
        <p:blipFill>
          <a:blip r:embed="rId3">
            <a:alphaModFix/>
          </a:blip>
          <a:stretch>
            <a:fillRect/>
          </a:stretch>
        </p:blipFill>
        <p:spPr>
          <a:xfrm>
            <a:off x="469250" y="720350"/>
            <a:ext cx="4102750" cy="4113430"/>
          </a:xfrm>
          <a:prstGeom prst="rect">
            <a:avLst/>
          </a:prstGeom>
          <a:noFill/>
          <a:ln>
            <a:noFill/>
          </a:ln>
        </p:spPr>
      </p:pic>
      <p:pic>
        <p:nvPicPr>
          <p:cNvPr id="272" name="Google Shape;272;g1f15d8e2f04_0_162"/>
          <p:cNvPicPr preferRelativeResize="0"/>
          <p:nvPr/>
        </p:nvPicPr>
        <p:blipFill>
          <a:blip r:embed="rId4">
            <a:alphaModFix/>
          </a:blip>
          <a:stretch>
            <a:fillRect/>
          </a:stretch>
        </p:blipFill>
        <p:spPr>
          <a:xfrm>
            <a:off x="7522477" y="128925"/>
            <a:ext cx="1526451" cy="890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f15d8e2f04_0_171"/>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pic>
        <p:nvPicPr>
          <p:cNvPr id="278" name="Google Shape;278;g1f15d8e2f04_0_171"/>
          <p:cNvPicPr preferRelativeResize="0"/>
          <p:nvPr/>
        </p:nvPicPr>
        <p:blipFill>
          <a:blip r:embed="rId3">
            <a:alphaModFix/>
          </a:blip>
          <a:stretch>
            <a:fillRect/>
          </a:stretch>
        </p:blipFill>
        <p:spPr>
          <a:xfrm>
            <a:off x="522075" y="794300"/>
            <a:ext cx="3848450" cy="3108350"/>
          </a:xfrm>
          <a:prstGeom prst="rect">
            <a:avLst/>
          </a:prstGeom>
          <a:noFill/>
          <a:ln>
            <a:noFill/>
          </a:ln>
        </p:spPr>
      </p:pic>
      <p:sp>
        <p:nvSpPr>
          <p:cNvPr id="279" name="Google Shape;279;g1f15d8e2f04_0_171"/>
          <p:cNvSpPr txBox="1"/>
          <p:nvPr>
            <p:ph type="title"/>
          </p:nvPr>
        </p:nvSpPr>
        <p:spPr>
          <a:xfrm>
            <a:off x="4572000" y="699250"/>
            <a:ext cx="4371300" cy="3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ถ้า </a:t>
            </a:r>
            <a:r>
              <a:rPr lang="en" sz="2000">
                <a:solidFill>
                  <a:srgbClr val="0000FF"/>
                </a:solidFill>
              </a:rPr>
              <a:t>else </a:t>
            </a:r>
            <a:r>
              <a:rPr lang="en" sz="2000"/>
              <a:t>หรือไม่ตรงตาม </a:t>
            </a:r>
            <a:r>
              <a:rPr lang="en" sz="2000">
                <a:solidFill>
                  <a:srgbClr val="0000FF"/>
                </a:solidFill>
              </a:rPr>
              <a:t>Condition</a:t>
            </a:r>
            <a:endParaRPr sz="2000">
              <a:solidFill>
                <a:srgbClr val="0000FF"/>
              </a:solidFill>
            </a:endParaRPr>
          </a:p>
          <a:p>
            <a:pPr indent="0" lvl="0" marL="0" rtl="0" algn="l">
              <a:spcBef>
                <a:spcPts val="0"/>
              </a:spcBef>
              <a:spcAft>
                <a:spcPts val="0"/>
              </a:spcAft>
              <a:buSzPts val="3000"/>
              <a:buNone/>
            </a:pPr>
            <a:r>
              <a:rPr lang="en" sz="2000"/>
              <a:t>จะเรียกใช้ </a:t>
            </a:r>
            <a:r>
              <a:rPr lang="en" sz="2000">
                <a:solidFill>
                  <a:srgbClr val="0000FF"/>
                </a:solidFill>
              </a:rPr>
              <a:t>postData</a:t>
            </a:r>
            <a:r>
              <a:rPr lang="en" sz="2000"/>
              <a:t> และนำ </a:t>
            </a:r>
            <a:r>
              <a:rPr lang="en" sz="2000">
                <a:solidFill>
                  <a:srgbClr val="0000FF"/>
                </a:solidFill>
              </a:rPr>
              <a:t>token</a:t>
            </a:r>
            <a:r>
              <a:rPr lang="en" sz="2000"/>
              <a:t> ที่เก็บไว้ในพารามิเตอร์มา จากนั้นเรียกใช้ฟังชั่น </a:t>
            </a:r>
            <a:r>
              <a:rPr lang="en" sz="2000">
                <a:solidFill>
                  <a:srgbClr val="0000FF"/>
                </a:solidFill>
              </a:rPr>
              <a:t>reply message</a:t>
            </a:r>
            <a:r>
              <a:rPr lang="en" sz="2000"/>
              <a:t> ส่งข้อความกลับไปหา </a:t>
            </a:r>
            <a:r>
              <a:rPr lang="en" sz="2000">
                <a:solidFill>
                  <a:srgbClr val="0000FF"/>
                </a:solidFill>
              </a:rPr>
              <a:t>user</a:t>
            </a:r>
            <a:r>
              <a:rPr lang="en" sz="2000"/>
              <a:t> ซึ่ง </a:t>
            </a:r>
            <a:r>
              <a:rPr lang="en" sz="2000">
                <a:solidFill>
                  <a:srgbClr val="0000FF"/>
                </a:solidFill>
              </a:rPr>
              <a:t>type</a:t>
            </a:r>
            <a:r>
              <a:rPr lang="en" sz="2000"/>
              <a:t> ข้อความจะเป็น </a:t>
            </a:r>
            <a:r>
              <a:rPr lang="en" sz="2000">
                <a:solidFill>
                  <a:srgbClr val="0000FF"/>
                </a:solidFill>
              </a:rPr>
              <a:t>text</a:t>
            </a:r>
            <a:r>
              <a:rPr lang="en" sz="2000"/>
              <a:t> และข้อความนั้นถูกเก็บไว้ในพารามิเตอร์ </a:t>
            </a:r>
            <a:r>
              <a:rPr lang="en" sz="2000">
                <a:solidFill>
                  <a:srgbClr val="0000FF"/>
                </a:solidFill>
              </a:rPr>
              <a:t>replytext </a:t>
            </a:r>
            <a:endParaRPr sz="2000">
              <a:solidFill>
                <a:srgbClr val="0000FF"/>
              </a:solidFill>
            </a:endParaRPr>
          </a:p>
          <a:p>
            <a:pPr indent="0" lvl="0" marL="0" rtl="0" algn="l">
              <a:spcBef>
                <a:spcPts val="0"/>
              </a:spcBef>
              <a:spcAft>
                <a:spcPts val="0"/>
              </a:spcAft>
              <a:buSzPts val="3000"/>
              <a:buNone/>
            </a:pPr>
            <a:r>
              <a:t/>
            </a:r>
            <a:endParaRPr sz="2000">
              <a:solidFill>
                <a:srgbClr val="0000FF"/>
              </a:solidFill>
            </a:endParaRPr>
          </a:p>
          <a:p>
            <a:pPr indent="0" lvl="0" marL="0" rtl="0" algn="l">
              <a:spcBef>
                <a:spcPts val="0"/>
              </a:spcBef>
              <a:spcAft>
                <a:spcPts val="0"/>
              </a:spcAft>
              <a:buSzPts val="3000"/>
              <a:buNone/>
            </a:pPr>
            <a:r>
              <a:rPr lang="en" sz="2000">
                <a:solidFill>
                  <a:srgbClr val="FF0000"/>
                </a:solidFill>
              </a:rPr>
              <a:t>ปล.ถ้าเป็น ‘buy’ จะเข้า condition แต่ถ้าไม่ใช่ก็ให้ส่งข้อความนั้นกลับไปหา use</a:t>
            </a:r>
            <a:r>
              <a:rPr lang="en" sz="2000">
                <a:solidFill>
                  <a:srgbClr val="FF0000"/>
                </a:solidFill>
              </a:rPr>
              <a:t>r แทน</a:t>
            </a:r>
            <a:endParaRPr sz="20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f15d8e2f04_0_180"/>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85" name="Google Shape;285;g1f15d8e2f04_0_180"/>
          <p:cNvSpPr txBox="1"/>
          <p:nvPr>
            <p:ph type="title"/>
          </p:nvPr>
        </p:nvSpPr>
        <p:spPr>
          <a:xfrm>
            <a:off x="4572000" y="699250"/>
            <a:ext cx="4371300" cy="3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ต่อมาจะเป็นในส่วนของ </a:t>
            </a:r>
            <a:r>
              <a:rPr lang="en" sz="2000">
                <a:solidFill>
                  <a:srgbClr val="0000FF"/>
                </a:solidFill>
              </a:rPr>
              <a:t>log</a:t>
            </a:r>
            <a:endParaRPr sz="2000">
              <a:solidFill>
                <a:srgbClr val="0000FF"/>
              </a:solidFill>
            </a:endParaRPr>
          </a:p>
          <a:p>
            <a:pPr indent="0" lvl="0" marL="0" rtl="0" algn="l">
              <a:spcBef>
                <a:spcPts val="0"/>
              </a:spcBef>
              <a:spcAft>
                <a:spcPts val="0"/>
              </a:spcAft>
              <a:buSzPts val="3000"/>
              <a:buNone/>
            </a:pPr>
            <a:r>
              <a:rPr lang="en" sz="2000"/>
              <a:t>ให้ </a:t>
            </a:r>
            <a:r>
              <a:rPr lang="en" sz="2000">
                <a:solidFill>
                  <a:srgbClr val="0000FF"/>
                </a:solidFill>
              </a:rPr>
              <a:t>catch error </a:t>
            </a:r>
            <a:r>
              <a:rPr lang="en" sz="2000"/>
              <a:t>ใน </a:t>
            </a:r>
            <a:r>
              <a:rPr lang="en" sz="2000">
                <a:solidFill>
                  <a:srgbClr val="0000FF"/>
                </a:solidFill>
              </a:rPr>
              <a:t>log</a:t>
            </a:r>
            <a:r>
              <a:rPr lang="en" sz="2000"/>
              <a:t> โดยแสดง</a:t>
            </a:r>
            <a:endParaRPr sz="2000"/>
          </a:p>
          <a:p>
            <a:pPr indent="0" lvl="0" marL="0" rtl="0" algn="l">
              <a:spcBef>
                <a:spcPts val="0"/>
              </a:spcBef>
              <a:spcAft>
                <a:spcPts val="0"/>
              </a:spcAft>
              <a:buSzPts val="3000"/>
              <a:buNone/>
            </a:pPr>
            <a:r>
              <a:rPr lang="en" sz="2000">
                <a:solidFill>
                  <a:srgbClr val="0000FF"/>
                </a:solidFill>
              </a:rPr>
              <a:t>error name</a:t>
            </a:r>
            <a:r>
              <a:rPr lang="en" sz="2000"/>
              <a:t> และ </a:t>
            </a:r>
            <a:r>
              <a:rPr lang="en" sz="2000">
                <a:solidFill>
                  <a:srgbClr val="0000FF"/>
                </a:solidFill>
              </a:rPr>
              <a:t>error message </a:t>
            </a:r>
            <a:r>
              <a:rPr lang="en" sz="2000"/>
              <a:t>ออกมาใน </a:t>
            </a:r>
            <a:r>
              <a:rPr lang="en" sz="2000">
                <a:solidFill>
                  <a:srgbClr val="0000FF"/>
                </a:solidFill>
              </a:rPr>
              <a:t>log</a:t>
            </a:r>
            <a:endParaRPr sz="2000">
              <a:solidFill>
                <a:srgbClr val="0000FF"/>
              </a:solidFill>
            </a:endParaRPr>
          </a:p>
          <a:p>
            <a:pPr indent="0" lvl="0" marL="0" rtl="0" algn="l">
              <a:spcBef>
                <a:spcPts val="0"/>
              </a:spcBef>
              <a:spcAft>
                <a:spcPts val="0"/>
              </a:spcAft>
              <a:buSzPts val="3000"/>
              <a:buNone/>
            </a:pPr>
            <a:r>
              <a:t/>
            </a:r>
            <a:endParaRPr sz="2000"/>
          </a:p>
          <a:p>
            <a:pPr indent="0" lvl="0" marL="0" rtl="0" algn="l">
              <a:spcBef>
                <a:spcPts val="0"/>
              </a:spcBef>
              <a:spcAft>
                <a:spcPts val="0"/>
              </a:spcAft>
              <a:buSzPts val="3000"/>
              <a:buNone/>
            </a:pPr>
            <a:r>
              <a:rPr lang="en" sz="2000"/>
              <a:t>ซึ่งถ้าเข้า </a:t>
            </a:r>
            <a:r>
              <a:rPr lang="en" sz="2000">
                <a:solidFill>
                  <a:srgbClr val="0000FF"/>
                </a:solidFill>
              </a:rPr>
              <a:t>condition</a:t>
            </a:r>
            <a:r>
              <a:rPr lang="en" sz="2000"/>
              <a:t> คือ </a:t>
            </a:r>
            <a:r>
              <a:rPr lang="en" sz="2000">
                <a:solidFill>
                  <a:srgbClr val="0000FF"/>
                </a:solidFill>
              </a:rPr>
              <a:t>Responecode</a:t>
            </a:r>
            <a:r>
              <a:rPr lang="en" sz="2000"/>
              <a:t> เท่ากับ </a:t>
            </a:r>
            <a:r>
              <a:rPr lang="en" sz="2000">
                <a:solidFill>
                  <a:srgbClr val="0000FF"/>
                </a:solidFill>
              </a:rPr>
              <a:t>200</a:t>
            </a:r>
            <a:endParaRPr sz="2000">
              <a:solidFill>
                <a:srgbClr val="0000FF"/>
              </a:solidFill>
            </a:endParaRPr>
          </a:p>
          <a:p>
            <a:pPr indent="0" lvl="0" marL="0" rtl="0" algn="l">
              <a:spcBef>
                <a:spcPts val="0"/>
              </a:spcBef>
              <a:spcAft>
                <a:spcPts val="0"/>
              </a:spcAft>
              <a:buSzPts val="3000"/>
              <a:buNone/>
            </a:pPr>
            <a:r>
              <a:rPr lang="en" sz="2000"/>
              <a:t>ให้ </a:t>
            </a:r>
            <a:r>
              <a:rPr lang="en" sz="2000">
                <a:solidFill>
                  <a:srgbClr val="0000FF"/>
                </a:solidFill>
              </a:rPr>
              <a:t>log </a:t>
            </a:r>
            <a:r>
              <a:rPr lang="en" sz="2000"/>
              <a:t>แสดงข้อความว่า</a:t>
            </a:r>
            <a:endParaRPr sz="2000"/>
          </a:p>
          <a:p>
            <a:pPr indent="0" lvl="0" marL="0" rtl="0" algn="l">
              <a:spcBef>
                <a:spcPts val="0"/>
              </a:spcBef>
              <a:spcAft>
                <a:spcPts val="0"/>
              </a:spcAft>
              <a:buSzPts val="3000"/>
              <a:buNone/>
            </a:pPr>
            <a:r>
              <a:rPr lang="en" sz="2000">
                <a:solidFill>
                  <a:srgbClr val="0000FF"/>
                </a:solidFill>
              </a:rPr>
              <a:t>“Sendig message completed.”</a:t>
            </a:r>
            <a:endParaRPr sz="2000">
              <a:solidFill>
                <a:srgbClr val="0000FF"/>
              </a:solidFill>
            </a:endParaRPr>
          </a:p>
        </p:txBody>
      </p:sp>
      <p:pic>
        <p:nvPicPr>
          <p:cNvPr id="286" name="Google Shape;286;g1f15d8e2f04_0_180"/>
          <p:cNvPicPr preferRelativeResize="0"/>
          <p:nvPr/>
        </p:nvPicPr>
        <p:blipFill>
          <a:blip r:embed="rId3">
            <a:alphaModFix/>
          </a:blip>
          <a:stretch>
            <a:fillRect/>
          </a:stretch>
        </p:blipFill>
        <p:spPr>
          <a:xfrm>
            <a:off x="469250" y="1965200"/>
            <a:ext cx="3848100" cy="14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f15d8e2f04_0_43"/>
          <p:cNvSpPr txBox="1"/>
          <p:nvPr>
            <p:ph type="title"/>
          </p:nvPr>
        </p:nvSpPr>
        <p:spPr>
          <a:xfrm>
            <a:off x="783475"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200"/>
              <a:t>Agenda</a:t>
            </a:r>
            <a:endParaRPr sz="2200"/>
          </a:p>
        </p:txBody>
      </p:sp>
      <p:sp>
        <p:nvSpPr>
          <p:cNvPr id="156" name="Google Shape;156;g1f15d8e2f04_0_43"/>
          <p:cNvSpPr txBox="1"/>
          <p:nvPr>
            <p:ph type="title"/>
          </p:nvPr>
        </p:nvSpPr>
        <p:spPr>
          <a:xfrm>
            <a:off x="365575" y="836550"/>
            <a:ext cx="10142100" cy="16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sz="1400"/>
              <a:t>การเก็บข้อมูล USER ใน google sheet และแสดงผลออกมา								หน้า 3</a:t>
            </a:r>
            <a:endParaRPr sz="1400"/>
          </a:p>
          <a:p>
            <a:pPr indent="0" lvl="0" marL="0" rtl="0" algn="l">
              <a:spcBef>
                <a:spcPts val="0"/>
              </a:spcBef>
              <a:spcAft>
                <a:spcPts val="0"/>
              </a:spcAft>
              <a:buSzPts val="3000"/>
              <a:buNone/>
            </a:pPr>
            <a:r>
              <a:t/>
            </a:r>
            <a:endParaRPr sz="1400"/>
          </a:p>
          <a:p>
            <a:pPr indent="0" lvl="0" marL="0" rtl="0" algn="l">
              <a:spcBef>
                <a:spcPts val="0"/>
              </a:spcBef>
              <a:spcAft>
                <a:spcPts val="0"/>
              </a:spcAft>
              <a:buSzPts val="3000"/>
              <a:buNone/>
            </a:pPr>
            <a:r>
              <a:rPr lang="en" sz="1400"/>
              <a:t>การ ReplyMessage และส่ง FlexMessage กลับไป           								หน้า 4</a:t>
            </a:r>
            <a:endParaRPr sz="1400"/>
          </a:p>
          <a:p>
            <a:pPr indent="0" lvl="0" marL="0" rtl="0" algn="l">
              <a:spcBef>
                <a:spcPts val="0"/>
              </a:spcBef>
              <a:spcAft>
                <a:spcPts val="0"/>
              </a:spcAft>
              <a:buSzPts val="3000"/>
              <a:buNone/>
            </a:pPr>
            <a:r>
              <a:t/>
            </a:r>
            <a:endParaRPr b="1" sz="1400">
              <a:latin typeface="Open Sans"/>
              <a:ea typeface="Open Sans"/>
              <a:cs typeface="Open Sans"/>
              <a:sym typeface="Open Sans"/>
            </a:endParaRPr>
          </a:p>
          <a:p>
            <a:pPr indent="0" lvl="0" marL="0" rtl="0" algn="l">
              <a:spcBef>
                <a:spcPts val="0"/>
              </a:spcBef>
              <a:spcAft>
                <a:spcPts val="0"/>
              </a:spcAft>
              <a:buSzPts val="3000"/>
              <a:buNone/>
            </a:pPr>
            <a:r>
              <a:rPr b="1" lang="en" sz="1400">
                <a:latin typeface="Open Sans"/>
                <a:ea typeface="Open Sans"/>
                <a:cs typeface="Open Sans"/>
                <a:sym typeface="Open Sans"/>
              </a:rPr>
              <a:t>ทำการสร้าง </a:t>
            </a:r>
            <a:r>
              <a:rPr b="1" lang="en" sz="1400">
                <a:solidFill>
                  <a:srgbClr val="00FF00"/>
                </a:solidFill>
                <a:latin typeface="Open Sans"/>
                <a:ea typeface="Open Sans"/>
                <a:cs typeface="Open Sans"/>
                <a:sym typeface="Open Sans"/>
              </a:rPr>
              <a:t>Line</a:t>
            </a:r>
            <a:r>
              <a:rPr b="1" lang="en" sz="1400">
                <a:solidFill>
                  <a:srgbClr val="93C47D"/>
                </a:solidFill>
                <a:latin typeface="Open Sans"/>
                <a:ea typeface="Open Sans"/>
                <a:cs typeface="Open Sans"/>
                <a:sym typeface="Open Sans"/>
              </a:rPr>
              <a:t>Bot 														</a:t>
            </a:r>
            <a:r>
              <a:rPr b="1" lang="en" sz="1400">
                <a:solidFill>
                  <a:schemeClr val="accent1"/>
                </a:solidFill>
                <a:latin typeface="Open Sans"/>
                <a:ea typeface="Open Sans"/>
                <a:cs typeface="Open Sans"/>
                <a:sym typeface="Open Sans"/>
              </a:rPr>
              <a:t>หน้า 5-6</a:t>
            </a:r>
            <a:endParaRPr b="1" sz="1400">
              <a:solidFill>
                <a:schemeClr val="accent1"/>
              </a:solidFill>
              <a:latin typeface="Open Sans"/>
              <a:ea typeface="Open Sans"/>
              <a:cs typeface="Open Sans"/>
              <a:sym typeface="Open Sans"/>
            </a:endParaRPr>
          </a:p>
          <a:p>
            <a:pPr indent="0" lvl="0" marL="0" rtl="0" algn="l">
              <a:spcBef>
                <a:spcPts val="0"/>
              </a:spcBef>
              <a:spcAft>
                <a:spcPts val="0"/>
              </a:spcAft>
              <a:buSzPts val="3000"/>
              <a:buNone/>
            </a:pPr>
            <a:r>
              <a:t/>
            </a:r>
            <a:endParaRPr b="1" sz="1400">
              <a:latin typeface="Open Sans"/>
              <a:ea typeface="Open Sans"/>
              <a:cs typeface="Open Sans"/>
              <a:sym typeface="Open Sans"/>
            </a:endParaRPr>
          </a:p>
          <a:p>
            <a:pPr indent="0" lvl="0" marL="0" rtl="0" algn="l">
              <a:spcBef>
                <a:spcPts val="0"/>
              </a:spcBef>
              <a:spcAft>
                <a:spcPts val="0"/>
              </a:spcAft>
              <a:buSzPts val="3000"/>
              <a:buNone/>
            </a:pPr>
            <a:r>
              <a:rPr b="1" lang="en" sz="1400">
                <a:latin typeface="Open Sans"/>
                <a:ea typeface="Open Sans"/>
                <a:cs typeface="Open Sans"/>
                <a:sym typeface="Open Sans"/>
              </a:rPr>
              <a:t>ทำการสร้าง </a:t>
            </a:r>
            <a:r>
              <a:rPr b="1" lang="en" sz="1400">
                <a:solidFill>
                  <a:srgbClr val="4A86E8"/>
                </a:solidFill>
                <a:latin typeface="Open Sans"/>
                <a:ea typeface="Open Sans"/>
                <a:cs typeface="Open Sans"/>
                <a:sym typeface="Open Sans"/>
              </a:rPr>
              <a:t>G</a:t>
            </a:r>
            <a:r>
              <a:rPr b="1" lang="en" sz="1400">
                <a:solidFill>
                  <a:srgbClr val="FF0000"/>
                </a:solidFill>
                <a:latin typeface="Open Sans"/>
                <a:ea typeface="Open Sans"/>
                <a:cs typeface="Open Sans"/>
                <a:sym typeface="Open Sans"/>
              </a:rPr>
              <a:t>o</a:t>
            </a:r>
            <a:r>
              <a:rPr b="1" lang="en" sz="1400">
                <a:solidFill>
                  <a:srgbClr val="FFFF00"/>
                </a:solidFill>
                <a:latin typeface="Open Sans"/>
                <a:ea typeface="Open Sans"/>
                <a:cs typeface="Open Sans"/>
                <a:sym typeface="Open Sans"/>
              </a:rPr>
              <a:t>o</a:t>
            </a:r>
            <a:r>
              <a:rPr b="1" lang="en" sz="1400">
                <a:solidFill>
                  <a:srgbClr val="4A86E8"/>
                </a:solidFill>
                <a:latin typeface="Open Sans"/>
                <a:ea typeface="Open Sans"/>
                <a:cs typeface="Open Sans"/>
                <a:sym typeface="Open Sans"/>
              </a:rPr>
              <a:t>g</a:t>
            </a:r>
            <a:r>
              <a:rPr b="1" lang="en" sz="1400">
                <a:solidFill>
                  <a:srgbClr val="00FF00"/>
                </a:solidFill>
                <a:latin typeface="Open Sans"/>
                <a:ea typeface="Open Sans"/>
                <a:cs typeface="Open Sans"/>
                <a:sym typeface="Open Sans"/>
              </a:rPr>
              <a:t>l</a:t>
            </a:r>
            <a:r>
              <a:rPr b="1" lang="en" sz="1400">
                <a:solidFill>
                  <a:srgbClr val="FF0000"/>
                </a:solidFill>
                <a:latin typeface="Open Sans"/>
                <a:ea typeface="Open Sans"/>
                <a:cs typeface="Open Sans"/>
                <a:sym typeface="Open Sans"/>
              </a:rPr>
              <a:t>e</a:t>
            </a:r>
            <a:r>
              <a:rPr b="1" lang="en" sz="1400">
                <a:solidFill>
                  <a:srgbClr val="38761D"/>
                </a:solidFill>
                <a:latin typeface="Open Sans"/>
                <a:ea typeface="Open Sans"/>
                <a:cs typeface="Open Sans"/>
                <a:sym typeface="Open Sans"/>
              </a:rPr>
              <a:t>Sheet													</a:t>
            </a:r>
            <a:r>
              <a:rPr b="1" lang="en" sz="1400">
                <a:solidFill>
                  <a:schemeClr val="accent1"/>
                </a:solidFill>
                <a:latin typeface="Open Sans"/>
                <a:ea typeface="Open Sans"/>
                <a:cs typeface="Open Sans"/>
                <a:sym typeface="Open Sans"/>
              </a:rPr>
              <a:t>หน้า 7-8</a:t>
            </a:r>
            <a:endParaRPr b="1" sz="1400">
              <a:solidFill>
                <a:schemeClr val="accent1"/>
              </a:solidFill>
              <a:latin typeface="Open Sans"/>
              <a:ea typeface="Open Sans"/>
              <a:cs typeface="Open Sans"/>
              <a:sym typeface="Open Sans"/>
            </a:endParaRPr>
          </a:p>
          <a:p>
            <a:pPr indent="0" lvl="0" marL="0" rtl="0" algn="l">
              <a:spcBef>
                <a:spcPts val="0"/>
              </a:spcBef>
              <a:spcAft>
                <a:spcPts val="0"/>
              </a:spcAft>
              <a:buSzPts val="3000"/>
              <a:buNone/>
            </a:pPr>
            <a:r>
              <a:t/>
            </a:r>
            <a:endParaRPr b="1" sz="1400">
              <a:latin typeface="Open Sans"/>
              <a:ea typeface="Open Sans"/>
              <a:cs typeface="Open Sans"/>
              <a:sym typeface="Open Sans"/>
            </a:endParaRPr>
          </a:p>
          <a:p>
            <a:pPr indent="0" lvl="0" marL="0" rtl="0" algn="l">
              <a:spcBef>
                <a:spcPts val="0"/>
              </a:spcBef>
              <a:spcAft>
                <a:spcPts val="0"/>
              </a:spcAft>
              <a:buSzPts val="3000"/>
              <a:buNone/>
            </a:pPr>
            <a:r>
              <a:rPr b="1" lang="en" sz="1400">
                <a:latin typeface="Open Sans"/>
                <a:ea typeface="Open Sans"/>
                <a:cs typeface="Open Sans"/>
                <a:sym typeface="Open Sans"/>
              </a:rPr>
              <a:t>การเชื่อม </a:t>
            </a:r>
            <a:r>
              <a:rPr b="1" lang="en" sz="1400">
                <a:solidFill>
                  <a:srgbClr val="00FF00"/>
                </a:solidFill>
                <a:latin typeface="Open Sans"/>
                <a:ea typeface="Open Sans"/>
                <a:cs typeface="Open Sans"/>
                <a:sym typeface="Open Sans"/>
              </a:rPr>
              <a:t>Line</a:t>
            </a:r>
            <a:r>
              <a:rPr b="1" lang="en" sz="1400">
                <a:solidFill>
                  <a:srgbClr val="93C47D"/>
                </a:solidFill>
                <a:latin typeface="Open Sans"/>
                <a:ea typeface="Open Sans"/>
                <a:cs typeface="Open Sans"/>
                <a:sym typeface="Open Sans"/>
              </a:rPr>
              <a:t>Bot </a:t>
            </a:r>
            <a:r>
              <a:rPr b="1" lang="en" sz="1400">
                <a:latin typeface="Open Sans"/>
                <a:ea typeface="Open Sans"/>
                <a:cs typeface="Open Sans"/>
                <a:sym typeface="Open Sans"/>
              </a:rPr>
              <a:t>เข้ากับ </a:t>
            </a:r>
            <a:r>
              <a:rPr b="1" lang="en" sz="1400">
                <a:solidFill>
                  <a:srgbClr val="4A86E8"/>
                </a:solidFill>
                <a:latin typeface="Open Sans"/>
                <a:ea typeface="Open Sans"/>
                <a:cs typeface="Open Sans"/>
                <a:sym typeface="Open Sans"/>
              </a:rPr>
              <a:t>G</a:t>
            </a:r>
            <a:r>
              <a:rPr b="1" lang="en" sz="1400">
                <a:solidFill>
                  <a:srgbClr val="FF0000"/>
                </a:solidFill>
                <a:latin typeface="Open Sans"/>
                <a:ea typeface="Open Sans"/>
                <a:cs typeface="Open Sans"/>
                <a:sym typeface="Open Sans"/>
              </a:rPr>
              <a:t>o</a:t>
            </a:r>
            <a:r>
              <a:rPr b="1" lang="en" sz="1400">
                <a:solidFill>
                  <a:srgbClr val="FFFF00"/>
                </a:solidFill>
                <a:latin typeface="Open Sans"/>
                <a:ea typeface="Open Sans"/>
                <a:cs typeface="Open Sans"/>
                <a:sym typeface="Open Sans"/>
              </a:rPr>
              <a:t>o</a:t>
            </a:r>
            <a:r>
              <a:rPr b="1" lang="en" sz="1400">
                <a:solidFill>
                  <a:srgbClr val="4A86E8"/>
                </a:solidFill>
                <a:latin typeface="Open Sans"/>
                <a:ea typeface="Open Sans"/>
                <a:cs typeface="Open Sans"/>
                <a:sym typeface="Open Sans"/>
              </a:rPr>
              <a:t>g</a:t>
            </a:r>
            <a:r>
              <a:rPr b="1" lang="en" sz="1400">
                <a:solidFill>
                  <a:srgbClr val="00FF00"/>
                </a:solidFill>
                <a:latin typeface="Open Sans"/>
                <a:ea typeface="Open Sans"/>
                <a:cs typeface="Open Sans"/>
                <a:sym typeface="Open Sans"/>
              </a:rPr>
              <a:t>l</a:t>
            </a:r>
            <a:r>
              <a:rPr b="1" lang="en" sz="1400">
                <a:solidFill>
                  <a:srgbClr val="FF0000"/>
                </a:solidFill>
                <a:latin typeface="Open Sans"/>
                <a:ea typeface="Open Sans"/>
                <a:cs typeface="Open Sans"/>
                <a:sym typeface="Open Sans"/>
              </a:rPr>
              <a:t>e</a:t>
            </a:r>
            <a:r>
              <a:rPr b="1" lang="en" sz="1400">
                <a:solidFill>
                  <a:srgbClr val="38761D"/>
                </a:solidFill>
                <a:latin typeface="Open Sans"/>
                <a:ea typeface="Open Sans"/>
                <a:cs typeface="Open Sans"/>
                <a:sym typeface="Open Sans"/>
              </a:rPr>
              <a:t>Sheet											</a:t>
            </a:r>
            <a:r>
              <a:rPr b="1" lang="en" sz="1400">
                <a:solidFill>
                  <a:schemeClr val="accent1"/>
                </a:solidFill>
                <a:latin typeface="Open Sans"/>
                <a:ea typeface="Open Sans"/>
                <a:cs typeface="Open Sans"/>
                <a:sym typeface="Open Sans"/>
              </a:rPr>
              <a:t>หน้า 9-10</a:t>
            </a:r>
            <a:endParaRPr b="1" sz="1400">
              <a:solidFill>
                <a:schemeClr val="accent1"/>
              </a:solidFill>
              <a:latin typeface="Open Sans"/>
              <a:ea typeface="Open Sans"/>
              <a:cs typeface="Open Sans"/>
              <a:sym typeface="Open Sans"/>
            </a:endParaRPr>
          </a:p>
          <a:p>
            <a:pPr indent="0" lvl="0" marL="0" rtl="0" algn="l">
              <a:spcBef>
                <a:spcPts val="0"/>
              </a:spcBef>
              <a:spcAft>
                <a:spcPts val="0"/>
              </a:spcAft>
              <a:buSzPts val="3000"/>
              <a:buNone/>
            </a:pPr>
            <a:r>
              <a:t/>
            </a:r>
            <a:endParaRPr b="1" sz="1400">
              <a:solidFill>
                <a:srgbClr val="FF0000"/>
              </a:solidFill>
              <a:latin typeface="Open Sans"/>
              <a:ea typeface="Open Sans"/>
              <a:cs typeface="Open Sans"/>
              <a:sym typeface="Open Sans"/>
            </a:endParaRPr>
          </a:p>
          <a:p>
            <a:pPr indent="0" lvl="0" marL="0" rtl="0" algn="l">
              <a:spcBef>
                <a:spcPts val="0"/>
              </a:spcBef>
              <a:spcAft>
                <a:spcPts val="0"/>
              </a:spcAft>
              <a:buSzPts val="3000"/>
              <a:buNone/>
            </a:pPr>
            <a:r>
              <a:rPr b="1" lang="en" sz="1400">
                <a:solidFill>
                  <a:srgbClr val="FF0000"/>
                </a:solidFill>
                <a:latin typeface="Open Sans"/>
                <a:ea typeface="Open Sans"/>
                <a:cs typeface="Open Sans"/>
                <a:sym typeface="Open Sans"/>
              </a:rPr>
              <a:t>Coding Time !!															</a:t>
            </a:r>
            <a:r>
              <a:rPr b="1" lang="en" sz="1400">
                <a:solidFill>
                  <a:schemeClr val="accent1"/>
                </a:solidFill>
                <a:latin typeface="Open Sans"/>
                <a:ea typeface="Open Sans"/>
                <a:cs typeface="Open Sans"/>
                <a:sym typeface="Open Sans"/>
              </a:rPr>
              <a:t>หน้า 10-20</a:t>
            </a:r>
            <a:endParaRPr b="1" sz="1400">
              <a:solidFill>
                <a:schemeClr val="accent1"/>
              </a:solidFill>
              <a:latin typeface="Open Sans"/>
              <a:ea typeface="Open Sans"/>
              <a:cs typeface="Open Sans"/>
              <a:sym typeface="Open Sans"/>
            </a:endParaRPr>
          </a:p>
          <a:p>
            <a:pPr indent="0" lvl="0" marL="0" rtl="0" algn="l">
              <a:spcBef>
                <a:spcPts val="0"/>
              </a:spcBef>
              <a:spcAft>
                <a:spcPts val="0"/>
              </a:spcAft>
              <a:buSzPts val="3000"/>
              <a:buNone/>
            </a:pPr>
            <a:r>
              <a:t/>
            </a:r>
            <a:endParaRPr b="1" sz="1400">
              <a:solidFill>
                <a:srgbClr val="38761D"/>
              </a:solidFill>
              <a:latin typeface="Open Sans"/>
              <a:ea typeface="Open Sans"/>
              <a:cs typeface="Open Sans"/>
              <a:sym typeface="Open Sans"/>
            </a:endParaRPr>
          </a:p>
          <a:p>
            <a:pPr indent="0" lvl="0" marL="0" rtl="0" algn="l">
              <a:spcBef>
                <a:spcPts val="0"/>
              </a:spcBef>
              <a:spcAft>
                <a:spcPts val="0"/>
              </a:spcAft>
              <a:buClr>
                <a:schemeClr val="dk1"/>
              </a:buClr>
              <a:buSzPts val="3000"/>
              <a:buFont typeface="Arial"/>
              <a:buNone/>
            </a:pPr>
            <a:r>
              <a:t/>
            </a:r>
            <a:endParaRPr sz="1400"/>
          </a:p>
          <a:p>
            <a:pPr indent="0" lvl="0" marL="0" rtl="0" algn="l">
              <a:lnSpc>
                <a:spcPct val="100000"/>
              </a:lnSpc>
              <a:spcBef>
                <a:spcPts val="0"/>
              </a:spcBef>
              <a:spcAft>
                <a:spcPts val="0"/>
              </a:spcAft>
              <a:buSzPts val="300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f15d8e2f04_0_187"/>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4. </a:t>
            </a:r>
            <a:r>
              <a:rPr b="1" lang="en" sz="2300">
                <a:solidFill>
                  <a:srgbClr val="FF0000"/>
                </a:solidFill>
                <a:latin typeface="Open Sans"/>
                <a:ea typeface="Open Sans"/>
                <a:cs typeface="Open Sans"/>
                <a:sym typeface="Open Sans"/>
              </a:rPr>
              <a:t>Coding Time !!</a:t>
            </a:r>
            <a:endParaRPr b="1" sz="2200">
              <a:solidFill>
                <a:srgbClr val="FF0000"/>
              </a:solidFill>
              <a:latin typeface="Open Sans"/>
              <a:ea typeface="Open Sans"/>
              <a:cs typeface="Open Sans"/>
              <a:sym typeface="Open Sans"/>
            </a:endParaRPr>
          </a:p>
        </p:txBody>
      </p:sp>
      <p:sp>
        <p:nvSpPr>
          <p:cNvPr id="292" name="Google Shape;292;g1f15d8e2f04_0_187"/>
          <p:cNvSpPr txBox="1"/>
          <p:nvPr>
            <p:ph type="title"/>
          </p:nvPr>
        </p:nvSpPr>
        <p:spPr>
          <a:xfrm>
            <a:off x="200700" y="3944925"/>
            <a:ext cx="72969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solidFill>
                  <a:srgbClr val="FF9900"/>
                </a:solidFill>
              </a:rPr>
              <a:t>ฟังชั่น </a:t>
            </a:r>
            <a:r>
              <a:rPr lang="en" sz="2000">
                <a:solidFill>
                  <a:srgbClr val="0000FF"/>
                </a:solidFill>
              </a:rPr>
              <a:t>getUserProfiles </a:t>
            </a:r>
            <a:r>
              <a:rPr lang="en" sz="2000">
                <a:solidFill>
                  <a:srgbClr val="FF9900"/>
                </a:solidFill>
              </a:rPr>
              <a:t>จะเป็นตัวนำ </a:t>
            </a:r>
            <a:r>
              <a:rPr lang="en" sz="2000">
                <a:solidFill>
                  <a:srgbClr val="0000FF"/>
                </a:solidFill>
              </a:rPr>
              <a:t>DisplayName</a:t>
            </a:r>
            <a:r>
              <a:rPr lang="en" sz="2000">
                <a:solidFill>
                  <a:srgbClr val="FF9900"/>
                </a:solidFill>
              </a:rPr>
              <a:t> (ชื่อผู้ใช้) และ </a:t>
            </a:r>
            <a:r>
              <a:rPr lang="en" sz="2000">
                <a:solidFill>
                  <a:srgbClr val="0000FF"/>
                </a:solidFill>
              </a:rPr>
              <a:t>pictureUrl </a:t>
            </a:r>
            <a:r>
              <a:rPr lang="en" sz="2000">
                <a:solidFill>
                  <a:srgbClr val="FF9900"/>
                </a:solidFill>
              </a:rPr>
              <a:t>เก็บไว้ในตัวแปร และ return </a:t>
            </a:r>
            <a:r>
              <a:rPr lang="en" sz="2000">
                <a:solidFill>
                  <a:srgbClr val="0000FF"/>
                </a:solidFill>
              </a:rPr>
              <a:t>value</a:t>
            </a:r>
            <a:r>
              <a:rPr lang="en" sz="2000">
                <a:solidFill>
                  <a:srgbClr val="FF9900"/>
                </a:solidFill>
              </a:rPr>
              <a:t> ที่ได้</a:t>
            </a:r>
            <a:endParaRPr sz="2000">
              <a:solidFill>
                <a:srgbClr val="FF9900"/>
              </a:solidFill>
            </a:endParaRPr>
          </a:p>
          <a:p>
            <a:pPr indent="0" lvl="0" marL="0" rtl="0" algn="l">
              <a:spcBef>
                <a:spcPts val="0"/>
              </a:spcBef>
              <a:spcAft>
                <a:spcPts val="0"/>
              </a:spcAft>
              <a:buSzPts val="3000"/>
              <a:buNone/>
            </a:pPr>
            <a:r>
              <a:rPr lang="en" sz="2000">
                <a:solidFill>
                  <a:srgbClr val="FF9900"/>
                </a:solidFill>
              </a:rPr>
              <a:t>ไปเก็บใน </a:t>
            </a:r>
            <a:r>
              <a:rPr b="1" lang="en" sz="2000">
                <a:solidFill>
                  <a:srgbClr val="4A86E8"/>
                </a:solidFill>
                <a:latin typeface="Open Sans"/>
                <a:ea typeface="Open Sans"/>
                <a:cs typeface="Open Sans"/>
                <a:sym typeface="Open Sans"/>
              </a:rPr>
              <a:t>G</a:t>
            </a:r>
            <a:r>
              <a:rPr b="1" lang="en" sz="2000">
                <a:solidFill>
                  <a:srgbClr val="FF0000"/>
                </a:solidFill>
                <a:latin typeface="Open Sans"/>
                <a:ea typeface="Open Sans"/>
                <a:cs typeface="Open Sans"/>
                <a:sym typeface="Open Sans"/>
              </a:rPr>
              <a:t>o</a:t>
            </a:r>
            <a:r>
              <a:rPr b="1" lang="en" sz="2000">
                <a:solidFill>
                  <a:srgbClr val="FFFF00"/>
                </a:solidFill>
                <a:latin typeface="Open Sans"/>
                <a:ea typeface="Open Sans"/>
                <a:cs typeface="Open Sans"/>
                <a:sym typeface="Open Sans"/>
              </a:rPr>
              <a:t>o</a:t>
            </a:r>
            <a:r>
              <a:rPr b="1" lang="en" sz="2000">
                <a:solidFill>
                  <a:srgbClr val="4A86E8"/>
                </a:solidFill>
                <a:latin typeface="Open Sans"/>
                <a:ea typeface="Open Sans"/>
                <a:cs typeface="Open Sans"/>
                <a:sym typeface="Open Sans"/>
              </a:rPr>
              <a:t>g</a:t>
            </a:r>
            <a:r>
              <a:rPr b="1" lang="en" sz="2000">
                <a:solidFill>
                  <a:srgbClr val="00FF00"/>
                </a:solidFill>
                <a:latin typeface="Open Sans"/>
                <a:ea typeface="Open Sans"/>
                <a:cs typeface="Open Sans"/>
                <a:sym typeface="Open Sans"/>
              </a:rPr>
              <a:t>l</a:t>
            </a:r>
            <a:r>
              <a:rPr b="1" lang="en" sz="2000">
                <a:solidFill>
                  <a:srgbClr val="FF0000"/>
                </a:solidFill>
                <a:latin typeface="Open Sans"/>
                <a:ea typeface="Open Sans"/>
                <a:cs typeface="Open Sans"/>
                <a:sym typeface="Open Sans"/>
              </a:rPr>
              <a:t>e</a:t>
            </a:r>
            <a:r>
              <a:rPr b="1" lang="en" sz="2000">
                <a:solidFill>
                  <a:srgbClr val="38761D"/>
                </a:solidFill>
                <a:latin typeface="Open Sans"/>
                <a:ea typeface="Open Sans"/>
                <a:cs typeface="Open Sans"/>
                <a:sym typeface="Open Sans"/>
              </a:rPr>
              <a:t>Sheet</a:t>
            </a:r>
            <a:endParaRPr sz="2000">
              <a:solidFill>
                <a:srgbClr val="FF9900"/>
              </a:solidFill>
            </a:endParaRPr>
          </a:p>
        </p:txBody>
      </p:sp>
      <p:pic>
        <p:nvPicPr>
          <p:cNvPr id="293" name="Google Shape;293;g1f15d8e2f04_0_187"/>
          <p:cNvPicPr preferRelativeResize="0"/>
          <p:nvPr/>
        </p:nvPicPr>
        <p:blipFill>
          <a:blip r:embed="rId3">
            <a:alphaModFix/>
          </a:blip>
          <a:stretch>
            <a:fillRect/>
          </a:stretch>
        </p:blipFill>
        <p:spPr>
          <a:xfrm>
            <a:off x="496975" y="752050"/>
            <a:ext cx="8276801" cy="304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15d8e2f04_0_0"/>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t>การเก็บข้อมูล USER ใน google sheet และแสดงผลออกมา</a:t>
            </a:r>
            <a:endParaRPr sz="2200"/>
          </a:p>
        </p:txBody>
      </p:sp>
      <p:pic>
        <p:nvPicPr>
          <p:cNvPr id="162" name="Google Shape;162;g1f15d8e2f04_0_0"/>
          <p:cNvPicPr preferRelativeResize="0"/>
          <p:nvPr/>
        </p:nvPicPr>
        <p:blipFill>
          <a:blip r:embed="rId3">
            <a:alphaModFix/>
          </a:blip>
          <a:stretch>
            <a:fillRect/>
          </a:stretch>
        </p:blipFill>
        <p:spPr>
          <a:xfrm>
            <a:off x="505075" y="868250"/>
            <a:ext cx="8281751" cy="373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f15d8e2f04_0_33"/>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t>การ ReplyMessage และส่ง FlexMessage กลับไป</a:t>
            </a:r>
            <a:endParaRPr sz="2200"/>
          </a:p>
        </p:txBody>
      </p:sp>
      <p:pic>
        <p:nvPicPr>
          <p:cNvPr id="168" name="Google Shape;168;g1f15d8e2f04_0_33"/>
          <p:cNvPicPr preferRelativeResize="0"/>
          <p:nvPr/>
        </p:nvPicPr>
        <p:blipFill>
          <a:blip r:embed="rId3">
            <a:alphaModFix/>
          </a:blip>
          <a:stretch>
            <a:fillRect/>
          </a:stretch>
        </p:blipFill>
        <p:spPr>
          <a:xfrm>
            <a:off x="1029000" y="952725"/>
            <a:ext cx="2914650" cy="3790950"/>
          </a:xfrm>
          <a:prstGeom prst="rect">
            <a:avLst/>
          </a:prstGeom>
          <a:noFill/>
          <a:ln>
            <a:noFill/>
          </a:ln>
        </p:spPr>
      </p:pic>
      <p:pic>
        <p:nvPicPr>
          <p:cNvPr id="169" name="Google Shape;169;g1f15d8e2f04_0_33"/>
          <p:cNvPicPr preferRelativeResize="0"/>
          <p:nvPr/>
        </p:nvPicPr>
        <p:blipFill>
          <a:blip r:embed="rId4">
            <a:alphaModFix/>
          </a:blip>
          <a:stretch>
            <a:fillRect/>
          </a:stretch>
        </p:blipFill>
        <p:spPr>
          <a:xfrm>
            <a:off x="4444600" y="905213"/>
            <a:ext cx="2955936" cy="3885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f15d8e2f04_0_53"/>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1. ทำการสร้าง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a:t>
            </a:r>
            <a:endParaRPr b="1" sz="2200">
              <a:latin typeface="Open Sans"/>
              <a:ea typeface="Open Sans"/>
              <a:cs typeface="Open Sans"/>
              <a:sym typeface="Open Sans"/>
            </a:endParaRPr>
          </a:p>
        </p:txBody>
      </p:sp>
      <p:sp>
        <p:nvSpPr>
          <p:cNvPr id="175" name="Google Shape;175;g1f15d8e2f04_0_53"/>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1.1 สมัคร</a:t>
            </a:r>
            <a:r>
              <a:rPr lang="en" sz="2000">
                <a:solidFill>
                  <a:srgbClr val="00FF00"/>
                </a:solidFill>
              </a:rPr>
              <a:t> </a:t>
            </a:r>
            <a:r>
              <a:rPr lang="en" sz="2000">
                <a:solidFill>
                  <a:srgbClr val="6AA84F"/>
                </a:solidFill>
              </a:rPr>
              <a:t>Line Developer</a:t>
            </a:r>
            <a:r>
              <a:rPr lang="en" sz="2000"/>
              <a:t> และทำการสร้าง </a:t>
            </a:r>
            <a:r>
              <a:rPr lang="en" sz="2000">
                <a:solidFill>
                  <a:srgbClr val="6AA84F"/>
                </a:solidFill>
              </a:rPr>
              <a:t>Providers</a:t>
            </a:r>
            <a:r>
              <a:rPr lang="en" sz="2000"/>
              <a:t> ขึ้นมา</a:t>
            </a:r>
            <a:endParaRPr sz="2000"/>
          </a:p>
          <a:p>
            <a:pPr indent="0" lvl="0" marL="0" rtl="0" algn="l">
              <a:lnSpc>
                <a:spcPct val="100000"/>
              </a:lnSpc>
              <a:spcBef>
                <a:spcPts val="0"/>
              </a:spcBef>
              <a:spcAft>
                <a:spcPts val="0"/>
              </a:spcAft>
              <a:buSzPts val="3000"/>
              <a:buNone/>
            </a:pPr>
            <a:r>
              <a:rPr lang="en" sz="2000"/>
              <a:t>จากนั้นให้เลือกสร้างแบบ </a:t>
            </a:r>
            <a:r>
              <a:rPr lang="en" sz="2000">
                <a:solidFill>
                  <a:srgbClr val="6AA84F"/>
                </a:solidFill>
              </a:rPr>
              <a:t>Messaging API</a:t>
            </a:r>
            <a:r>
              <a:rPr lang="en" sz="2000"/>
              <a:t> เพื่อให้เป็น </a:t>
            </a:r>
            <a:r>
              <a:rPr lang="en" sz="2000">
                <a:solidFill>
                  <a:srgbClr val="6AA84F"/>
                </a:solidFill>
              </a:rPr>
              <a:t>LineBot</a:t>
            </a:r>
            <a:endParaRPr sz="2000">
              <a:solidFill>
                <a:srgbClr val="6AA84F"/>
              </a:solidFill>
            </a:endParaRPr>
          </a:p>
          <a:p>
            <a:pPr indent="0" lvl="0" marL="0" rtl="0" algn="l">
              <a:spcBef>
                <a:spcPts val="0"/>
              </a:spcBef>
              <a:spcAft>
                <a:spcPts val="0"/>
              </a:spcAft>
              <a:buSzPts val="3000"/>
              <a:buNone/>
            </a:pPr>
            <a:r>
              <a:rPr lang="en" sz="2000"/>
              <a:t>และมันจะเชื่อมกับ Line OA อัตโนมัติ </a:t>
            </a:r>
            <a:endParaRPr sz="2000"/>
          </a:p>
          <a:p>
            <a:pPr indent="0" lvl="0" marL="0" rtl="0" algn="l">
              <a:spcBef>
                <a:spcPts val="0"/>
              </a:spcBef>
              <a:spcAft>
                <a:spcPts val="0"/>
              </a:spcAft>
              <a:buClr>
                <a:schemeClr val="dk1"/>
              </a:buClr>
              <a:buSzPts val="3000"/>
              <a:buFont typeface="Arial"/>
              <a:buNone/>
            </a:pPr>
            <a:r>
              <a:rPr lang="en" sz="2000">
                <a:solidFill>
                  <a:srgbClr val="FF0000"/>
                </a:solidFill>
              </a:rPr>
              <a:t>(แนะนำว่าให้สมัคร Line OA ด้วย)</a:t>
            </a:r>
            <a:endParaRPr sz="2000">
              <a:solidFill>
                <a:srgbClr val="FF0000"/>
              </a:solidFill>
            </a:endParaRPr>
          </a:p>
          <a:p>
            <a:pPr indent="0" lvl="0" marL="0" rtl="0" algn="l">
              <a:lnSpc>
                <a:spcPct val="100000"/>
              </a:lnSpc>
              <a:spcBef>
                <a:spcPts val="0"/>
              </a:spcBef>
              <a:spcAft>
                <a:spcPts val="0"/>
              </a:spcAft>
              <a:buSzPts val="3000"/>
              <a:buNone/>
            </a:pPr>
            <a:r>
              <a:t/>
            </a:r>
            <a:endParaRPr sz="2000">
              <a:solidFill>
                <a:srgbClr val="6AA84F"/>
              </a:solidFill>
            </a:endParaRPr>
          </a:p>
        </p:txBody>
      </p:sp>
      <p:pic>
        <p:nvPicPr>
          <p:cNvPr id="176" name="Google Shape;176;g1f15d8e2f04_0_53"/>
          <p:cNvPicPr preferRelativeResize="0"/>
          <p:nvPr/>
        </p:nvPicPr>
        <p:blipFill>
          <a:blip r:embed="rId3">
            <a:alphaModFix/>
          </a:blip>
          <a:stretch>
            <a:fillRect/>
          </a:stretch>
        </p:blipFill>
        <p:spPr>
          <a:xfrm>
            <a:off x="543175" y="2214475"/>
            <a:ext cx="3801748" cy="2467549"/>
          </a:xfrm>
          <a:prstGeom prst="rect">
            <a:avLst/>
          </a:prstGeom>
          <a:noFill/>
          <a:ln>
            <a:noFill/>
          </a:ln>
        </p:spPr>
      </p:pic>
      <p:pic>
        <p:nvPicPr>
          <p:cNvPr id="177" name="Google Shape;177;g1f15d8e2f04_0_53"/>
          <p:cNvPicPr preferRelativeResize="0"/>
          <p:nvPr/>
        </p:nvPicPr>
        <p:blipFill>
          <a:blip r:embed="rId4">
            <a:alphaModFix/>
          </a:blip>
          <a:stretch>
            <a:fillRect/>
          </a:stretch>
        </p:blipFill>
        <p:spPr>
          <a:xfrm>
            <a:off x="4571998" y="2307775"/>
            <a:ext cx="4494277" cy="2154191"/>
          </a:xfrm>
          <a:prstGeom prst="rect">
            <a:avLst/>
          </a:prstGeom>
          <a:noFill/>
          <a:ln>
            <a:noFill/>
          </a:ln>
        </p:spPr>
      </p:pic>
      <p:sp>
        <p:nvSpPr>
          <p:cNvPr id="178" name="Google Shape;178;g1f15d8e2f04_0_53"/>
          <p:cNvSpPr txBox="1"/>
          <p:nvPr>
            <p:ph type="title"/>
          </p:nvPr>
        </p:nvSpPr>
        <p:spPr>
          <a:xfrm>
            <a:off x="4083225" y="196825"/>
            <a:ext cx="2970900" cy="48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300">
                <a:solidFill>
                  <a:srgbClr val="000000"/>
                </a:solidFill>
                <a:latin typeface="Open Sans"/>
                <a:ea typeface="Open Sans"/>
                <a:cs typeface="Open Sans"/>
                <a:sym typeface="Open Sans"/>
              </a:rPr>
              <a:t>** โทน </a:t>
            </a:r>
            <a:r>
              <a:rPr b="1" lang="en" sz="1300">
                <a:solidFill>
                  <a:srgbClr val="00FF00"/>
                </a:solidFill>
                <a:latin typeface="Open Sans"/>
                <a:ea typeface="Open Sans"/>
                <a:cs typeface="Open Sans"/>
                <a:sym typeface="Open Sans"/>
              </a:rPr>
              <a:t>สีเขียว</a:t>
            </a:r>
            <a:r>
              <a:rPr b="1" lang="en" sz="1300">
                <a:solidFill>
                  <a:srgbClr val="000000"/>
                </a:solidFill>
                <a:latin typeface="Open Sans"/>
                <a:ea typeface="Open Sans"/>
                <a:cs typeface="Open Sans"/>
                <a:sym typeface="Open Sans"/>
              </a:rPr>
              <a:t> หมายถึง line **</a:t>
            </a:r>
            <a:endParaRPr b="1" sz="1300">
              <a:solidFill>
                <a:srgbClr val="000000"/>
              </a:solidFill>
              <a:latin typeface="Open Sans"/>
              <a:ea typeface="Open Sans"/>
              <a:cs typeface="Open Sans"/>
              <a:sym typeface="Open Sans"/>
            </a:endParaRPr>
          </a:p>
        </p:txBody>
      </p:sp>
      <p:sp>
        <p:nvSpPr>
          <p:cNvPr id="179" name="Google Shape;179;g1f15d8e2f04_0_53"/>
          <p:cNvSpPr txBox="1"/>
          <p:nvPr>
            <p:ph type="title"/>
          </p:nvPr>
        </p:nvSpPr>
        <p:spPr>
          <a:xfrm>
            <a:off x="4344925" y="1728475"/>
            <a:ext cx="3188100" cy="48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300">
                <a:solidFill>
                  <a:srgbClr val="000000"/>
                </a:solidFill>
                <a:latin typeface="Open Sans"/>
                <a:ea typeface="Open Sans"/>
                <a:cs typeface="Open Sans"/>
                <a:sym typeface="Open Sans"/>
              </a:rPr>
              <a:t>** </a:t>
            </a:r>
            <a:r>
              <a:rPr b="1" lang="en" sz="1300">
                <a:solidFill>
                  <a:srgbClr val="FF0000"/>
                </a:solidFill>
                <a:latin typeface="Open Sans"/>
                <a:ea typeface="Open Sans"/>
                <a:cs typeface="Open Sans"/>
                <a:sym typeface="Open Sans"/>
              </a:rPr>
              <a:t>สีแดง</a:t>
            </a:r>
            <a:r>
              <a:rPr b="1" lang="en" sz="1300">
                <a:solidFill>
                  <a:srgbClr val="000000"/>
                </a:solidFill>
                <a:latin typeface="Open Sans"/>
                <a:ea typeface="Open Sans"/>
                <a:cs typeface="Open Sans"/>
                <a:sym typeface="Open Sans"/>
              </a:rPr>
              <a:t> หมายถึงการเน้นย้ำ**</a:t>
            </a:r>
            <a:endParaRPr b="1" sz="1300">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f15d8e2f04_0_64"/>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en" sz="2300">
                <a:latin typeface="Open Sans"/>
                <a:ea typeface="Open Sans"/>
                <a:cs typeface="Open Sans"/>
                <a:sym typeface="Open Sans"/>
              </a:rPr>
              <a:t>1. ทำการสร้าง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a:t>
            </a:r>
            <a:endParaRPr b="1" sz="2200">
              <a:latin typeface="Open Sans"/>
              <a:ea typeface="Open Sans"/>
              <a:cs typeface="Open Sans"/>
              <a:sym typeface="Open Sans"/>
            </a:endParaRPr>
          </a:p>
          <a:p>
            <a:pPr indent="0" lvl="0" marL="0" rtl="0" algn="l">
              <a:lnSpc>
                <a:spcPct val="100000"/>
              </a:lnSpc>
              <a:spcBef>
                <a:spcPts val="0"/>
              </a:spcBef>
              <a:spcAft>
                <a:spcPts val="0"/>
              </a:spcAft>
              <a:buSzPts val="3000"/>
              <a:buNone/>
            </a:pPr>
            <a:r>
              <a:t/>
            </a:r>
            <a:endParaRPr b="1" sz="2300">
              <a:latin typeface="Open Sans"/>
              <a:ea typeface="Open Sans"/>
              <a:cs typeface="Open Sans"/>
              <a:sym typeface="Open Sans"/>
            </a:endParaRPr>
          </a:p>
        </p:txBody>
      </p:sp>
      <p:sp>
        <p:nvSpPr>
          <p:cNvPr id="185" name="Google Shape;185;g1f15d8e2f04_0_64"/>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1.2 จากนั้นเข้าไปตั้งค่าตัว </a:t>
            </a:r>
            <a:r>
              <a:rPr lang="en" sz="2000">
                <a:solidFill>
                  <a:srgbClr val="6AA84F"/>
                </a:solidFill>
              </a:rPr>
              <a:t>Messaging API</a:t>
            </a:r>
            <a:r>
              <a:rPr lang="en" sz="2000"/>
              <a:t> ให้เปิดใช้ </a:t>
            </a:r>
            <a:r>
              <a:rPr lang="en" sz="2000">
                <a:solidFill>
                  <a:srgbClr val="741B47"/>
                </a:solidFill>
              </a:rPr>
              <a:t>Webhook</a:t>
            </a:r>
            <a:endParaRPr sz="2000">
              <a:solidFill>
                <a:srgbClr val="741B47"/>
              </a:solidFill>
            </a:endParaRPr>
          </a:p>
          <a:p>
            <a:pPr indent="0" lvl="0" marL="0" rtl="0" algn="l">
              <a:lnSpc>
                <a:spcPct val="100000"/>
              </a:lnSpc>
              <a:spcBef>
                <a:spcPts val="0"/>
              </a:spcBef>
              <a:spcAft>
                <a:spcPts val="0"/>
              </a:spcAft>
              <a:buSzPts val="3000"/>
              <a:buNone/>
            </a:pPr>
            <a:r>
              <a:rPr lang="en" sz="2000"/>
              <a:t>และปิด </a:t>
            </a:r>
            <a:r>
              <a:rPr lang="en" sz="2000">
                <a:solidFill>
                  <a:srgbClr val="E69138"/>
                </a:solidFill>
              </a:rPr>
              <a:t>Auto-Replymessage โดยเข้าไปที่</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3000"/>
              <a:buFont typeface="Arial"/>
              <a:buNone/>
            </a:pPr>
            <a:r>
              <a:rPr lang="en" sz="2000">
                <a:solidFill>
                  <a:srgbClr val="FF0000"/>
                </a:solidFill>
              </a:rPr>
              <a:t>TOP &gt; Provider &gt; Bot &gt; Messaging API</a:t>
            </a:r>
            <a:r>
              <a:rPr lang="en" sz="2000"/>
              <a:t> และเลื่อนลงมาข้างล่าง</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0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3000"/>
              <a:buNone/>
            </a:pPr>
            <a:r>
              <a:t/>
            </a:r>
            <a:endParaRPr sz="2000">
              <a:solidFill>
                <a:srgbClr val="6AA84F"/>
              </a:solidFill>
            </a:endParaRPr>
          </a:p>
        </p:txBody>
      </p:sp>
      <p:pic>
        <p:nvPicPr>
          <p:cNvPr id="186" name="Google Shape;186;g1f15d8e2f04_0_64"/>
          <p:cNvPicPr preferRelativeResize="0"/>
          <p:nvPr/>
        </p:nvPicPr>
        <p:blipFill>
          <a:blip r:embed="rId3">
            <a:alphaModFix/>
          </a:blip>
          <a:stretch>
            <a:fillRect/>
          </a:stretch>
        </p:blipFill>
        <p:spPr>
          <a:xfrm>
            <a:off x="659325" y="1995450"/>
            <a:ext cx="3348846" cy="2530925"/>
          </a:xfrm>
          <a:prstGeom prst="rect">
            <a:avLst/>
          </a:prstGeom>
          <a:noFill/>
          <a:ln>
            <a:noFill/>
          </a:ln>
        </p:spPr>
      </p:pic>
      <p:pic>
        <p:nvPicPr>
          <p:cNvPr id="187" name="Google Shape;187;g1f15d8e2f04_0_64"/>
          <p:cNvPicPr preferRelativeResize="0"/>
          <p:nvPr/>
        </p:nvPicPr>
        <p:blipFill>
          <a:blip r:embed="rId4">
            <a:alphaModFix/>
          </a:blip>
          <a:stretch>
            <a:fillRect/>
          </a:stretch>
        </p:blipFill>
        <p:spPr>
          <a:xfrm>
            <a:off x="4160571" y="2307775"/>
            <a:ext cx="4831029" cy="1806955"/>
          </a:xfrm>
          <a:prstGeom prst="rect">
            <a:avLst/>
          </a:prstGeom>
          <a:noFill/>
          <a:ln>
            <a:noFill/>
          </a:ln>
        </p:spPr>
      </p:pic>
      <p:sp>
        <p:nvSpPr>
          <p:cNvPr id="188" name="Google Shape;188;g1f15d8e2f04_0_64"/>
          <p:cNvSpPr txBox="1"/>
          <p:nvPr>
            <p:ph type="title"/>
          </p:nvPr>
        </p:nvSpPr>
        <p:spPr>
          <a:xfrm>
            <a:off x="6067425" y="297825"/>
            <a:ext cx="3188100" cy="48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300">
                <a:solidFill>
                  <a:srgbClr val="000000"/>
                </a:solidFill>
                <a:latin typeface="Open Sans"/>
                <a:ea typeface="Open Sans"/>
                <a:cs typeface="Open Sans"/>
                <a:sym typeface="Open Sans"/>
              </a:rPr>
              <a:t>** </a:t>
            </a:r>
            <a:r>
              <a:rPr b="1" lang="en" sz="1300">
                <a:solidFill>
                  <a:srgbClr val="A64D79"/>
                </a:solidFill>
                <a:latin typeface="Open Sans"/>
                <a:ea typeface="Open Sans"/>
                <a:cs typeface="Open Sans"/>
                <a:sym typeface="Open Sans"/>
              </a:rPr>
              <a:t>สีม่วง</a:t>
            </a:r>
            <a:r>
              <a:rPr b="1" lang="en" sz="1300">
                <a:solidFill>
                  <a:srgbClr val="FF0000"/>
                </a:solidFill>
                <a:latin typeface="Open Sans"/>
                <a:ea typeface="Open Sans"/>
                <a:cs typeface="Open Sans"/>
                <a:sym typeface="Open Sans"/>
              </a:rPr>
              <a:t> </a:t>
            </a:r>
            <a:r>
              <a:rPr b="1" lang="en" sz="1300">
                <a:solidFill>
                  <a:schemeClr val="dk1"/>
                </a:solidFill>
                <a:latin typeface="Open Sans"/>
                <a:ea typeface="Open Sans"/>
                <a:cs typeface="Open Sans"/>
                <a:sym typeface="Open Sans"/>
              </a:rPr>
              <a:t>หมายถึง webhook </a:t>
            </a:r>
            <a:r>
              <a:rPr b="1" lang="en" sz="1300">
                <a:solidFill>
                  <a:srgbClr val="000000"/>
                </a:solidFill>
                <a:latin typeface="Open Sans"/>
                <a:ea typeface="Open Sans"/>
                <a:cs typeface="Open Sans"/>
                <a:sym typeface="Open Sans"/>
              </a:rPr>
              <a:t>**</a:t>
            </a:r>
            <a:endParaRPr b="1" sz="1300">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f15d8e2f04_0_76"/>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2</a:t>
            </a:r>
            <a:r>
              <a:rPr b="1" lang="en" sz="2300">
                <a:latin typeface="Open Sans"/>
                <a:ea typeface="Open Sans"/>
                <a:cs typeface="Open Sans"/>
                <a:sym typeface="Open Sans"/>
              </a:rPr>
              <a:t>. ทำการสร้าง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a:t>
            </a:r>
            <a:r>
              <a:rPr b="1" lang="en" sz="2300">
                <a:solidFill>
                  <a:srgbClr val="38761D"/>
                </a:solidFill>
                <a:latin typeface="Open Sans"/>
                <a:ea typeface="Open Sans"/>
                <a:cs typeface="Open Sans"/>
                <a:sym typeface="Open Sans"/>
              </a:rPr>
              <a:t>Sheet</a:t>
            </a:r>
            <a:endParaRPr b="1" sz="2200">
              <a:latin typeface="Open Sans"/>
              <a:ea typeface="Open Sans"/>
              <a:cs typeface="Open Sans"/>
              <a:sym typeface="Open Sans"/>
            </a:endParaRPr>
          </a:p>
        </p:txBody>
      </p:sp>
      <p:sp>
        <p:nvSpPr>
          <p:cNvPr id="194" name="Google Shape;194;g1f15d8e2f04_0_76"/>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2.1 เข้าไปที่ </a:t>
            </a:r>
            <a:r>
              <a:rPr lang="en" sz="2000" u="sng">
                <a:solidFill>
                  <a:schemeClr val="hlink"/>
                </a:solidFill>
                <a:hlinkClick r:id="rId3"/>
              </a:rPr>
              <a:t>https://docs.google.com/spreadsheets/u/0/</a:t>
            </a:r>
            <a:r>
              <a:rPr lang="en" sz="2000">
                <a:solidFill>
                  <a:srgbClr val="6AA84F"/>
                </a:solidFill>
              </a:rPr>
              <a:t> </a:t>
            </a:r>
            <a:r>
              <a:rPr lang="en" sz="2000"/>
              <a:t>จากนั้น</a:t>
            </a:r>
            <a:endParaRPr sz="2000"/>
          </a:p>
          <a:p>
            <a:pPr indent="0" lvl="0" marL="0" rtl="0" algn="l">
              <a:lnSpc>
                <a:spcPct val="100000"/>
              </a:lnSpc>
              <a:spcBef>
                <a:spcPts val="0"/>
              </a:spcBef>
              <a:spcAft>
                <a:spcPts val="0"/>
              </a:spcAft>
              <a:buSzPts val="3000"/>
              <a:buNone/>
            </a:pPr>
            <a:r>
              <a:rPr lang="en" sz="2000"/>
              <a:t>File &gt; new สร้าง Spreadsheets ขึ้นมา 1 แผ่น และตั้งหัวข้อให้</a:t>
            </a:r>
            <a:endParaRPr sz="2000"/>
          </a:p>
          <a:p>
            <a:pPr indent="0" lvl="0" marL="0" rtl="0" algn="l">
              <a:lnSpc>
                <a:spcPct val="100000"/>
              </a:lnSpc>
              <a:spcBef>
                <a:spcPts val="0"/>
              </a:spcBef>
              <a:spcAft>
                <a:spcPts val="0"/>
              </a:spcAft>
              <a:buSzPts val="3000"/>
              <a:buNone/>
            </a:pPr>
            <a:r>
              <a:rPr lang="en" sz="2000">
                <a:solidFill>
                  <a:srgbClr val="FF0000"/>
                </a:solidFill>
              </a:rPr>
              <a:t>A1</a:t>
            </a:r>
            <a:r>
              <a:rPr lang="en" sz="2000"/>
              <a:t> / </a:t>
            </a:r>
            <a:r>
              <a:rPr lang="en" sz="2000">
                <a:solidFill>
                  <a:srgbClr val="00FF00"/>
                </a:solidFill>
              </a:rPr>
              <a:t>B1</a:t>
            </a:r>
            <a:r>
              <a:rPr lang="en" sz="2000"/>
              <a:t> / </a:t>
            </a:r>
            <a:r>
              <a:rPr lang="en" sz="2000">
                <a:solidFill>
                  <a:srgbClr val="0000FF"/>
                </a:solidFill>
              </a:rPr>
              <a:t>C1</a:t>
            </a:r>
            <a:r>
              <a:rPr lang="en" sz="2000"/>
              <a:t> / </a:t>
            </a:r>
            <a:r>
              <a:rPr lang="en" sz="2000">
                <a:solidFill>
                  <a:srgbClr val="9900FF"/>
                </a:solidFill>
              </a:rPr>
              <a:t>D1 </a:t>
            </a:r>
            <a:endParaRPr sz="2000">
              <a:solidFill>
                <a:srgbClr val="9900FF"/>
              </a:solidFill>
            </a:endParaRPr>
          </a:p>
          <a:p>
            <a:pPr indent="0" lvl="0" marL="0" rtl="0" algn="l">
              <a:lnSpc>
                <a:spcPct val="100000"/>
              </a:lnSpc>
              <a:spcBef>
                <a:spcPts val="0"/>
              </a:spcBef>
              <a:spcAft>
                <a:spcPts val="0"/>
              </a:spcAft>
              <a:buSzPts val="3000"/>
              <a:buNone/>
            </a:pPr>
            <a:r>
              <a:rPr lang="en" sz="2000"/>
              <a:t>แทนด้วย </a:t>
            </a:r>
            <a:endParaRPr sz="2000"/>
          </a:p>
          <a:p>
            <a:pPr indent="0" lvl="0" marL="0" rtl="0" algn="l">
              <a:lnSpc>
                <a:spcPct val="100000"/>
              </a:lnSpc>
              <a:spcBef>
                <a:spcPts val="0"/>
              </a:spcBef>
              <a:spcAft>
                <a:spcPts val="0"/>
              </a:spcAft>
              <a:buSzPts val="3000"/>
              <a:buNone/>
            </a:pPr>
            <a:r>
              <a:rPr lang="en" sz="2000">
                <a:solidFill>
                  <a:srgbClr val="FF0000"/>
                </a:solidFill>
              </a:rPr>
              <a:t>User ID	</a:t>
            </a:r>
            <a:r>
              <a:rPr lang="en" sz="2000"/>
              <a:t>/ </a:t>
            </a:r>
            <a:r>
              <a:rPr lang="en" sz="2000">
                <a:solidFill>
                  <a:srgbClr val="00FF00"/>
                </a:solidFill>
              </a:rPr>
              <a:t>Display Name</a:t>
            </a:r>
            <a:r>
              <a:rPr lang="en" sz="2000"/>
              <a:t> / </a:t>
            </a:r>
            <a:r>
              <a:rPr lang="en" sz="2000">
                <a:solidFill>
                  <a:srgbClr val="0000FF"/>
                </a:solidFill>
              </a:rPr>
              <a:t>Picture Url</a:t>
            </a:r>
            <a:r>
              <a:rPr lang="en" sz="2000"/>
              <a:t> / </a:t>
            </a:r>
            <a:r>
              <a:rPr lang="en" sz="2000">
                <a:solidFill>
                  <a:srgbClr val="9900FF"/>
                </a:solidFill>
              </a:rPr>
              <a:t>Picture Proflie</a:t>
            </a:r>
            <a:r>
              <a:rPr lang="en" sz="2000"/>
              <a:t> </a:t>
            </a:r>
            <a:endParaRPr sz="2000"/>
          </a:p>
          <a:p>
            <a:pPr indent="0" lvl="0" marL="0" rtl="0" algn="l">
              <a:lnSpc>
                <a:spcPct val="100000"/>
              </a:lnSpc>
              <a:spcBef>
                <a:spcPts val="0"/>
              </a:spcBef>
              <a:spcAft>
                <a:spcPts val="0"/>
              </a:spcAft>
              <a:buSzPts val="3000"/>
              <a:buNone/>
            </a:pPr>
            <a:r>
              <a:rPr lang="en" sz="2000"/>
              <a:t>ตามลำดับ เพื่อเป็นหัวข้อให้สำหรับการเก็บข้อมูล</a:t>
            </a:r>
            <a:endParaRPr sz="2000"/>
          </a:p>
        </p:txBody>
      </p:sp>
      <p:pic>
        <p:nvPicPr>
          <p:cNvPr id="195" name="Google Shape;195;g1f15d8e2f04_0_76"/>
          <p:cNvPicPr preferRelativeResize="0"/>
          <p:nvPr/>
        </p:nvPicPr>
        <p:blipFill>
          <a:blip r:embed="rId4">
            <a:alphaModFix/>
          </a:blip>
          <a:stretch>
            <a:fillRect/>
          </a:stretch>
        </p:blipFill>
        <p:spPr>
          <a:xfrm>
            <a:off x="574875" y="2882650"/>
            <a:ext cx="7219950" cy="657225"/>
          </a:xfrm>
          <a:prstGeom prst="rect">
            <a:avLst/>
          </a:prstGeom>
          <a:noFill/>
          <a:ln>
            <a:noFill/>
          </a:ln>
        </p:spPr>
      </p:pic>
      <p:sp>
        <p:nvSpPr>
          <p:cNvPr id="196" name="Google Shape;196;g1f15d8e2f04_0_76"/>
          <p:cNvSpPr txBox="1"/>
          <p:nvPr>
            <p:ph type="title"/>
          </p:nvPr>
        </p:nvSpPr>
        <p:spPr>
          <a:xfrm>
            <a:off x="2813475" y="1453875"/>
            <a:ext cx="3188100" cy="48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300">
                <a:solidFill>
                  <a:srgbClr val="000000"/>
                </a:solidFill>
                <a:latin typeface="Open Sans"/>
                <a:ea typeface="Open Sans"/>
                <a:cs typeface="Open Sans"/>
                <a:sym typeface="Open Sans"/>
              </a:rPr>
              <a:t>** แบ่งสีตามที่ต้องแทนด้วย**</a:t>
            </a:r>
            <a:endParaRPr b="1" sz="130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f15d8e2f04_0_87"/>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2. ทำการสร้าง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a:t>
            </a:r>
            <a:r>
              <a:rPr b="1" lang="en" sz="2300">
                <a:solidFill>
                  <a:srgbClr val="38761D"/>
                </a:solidFill>
                <a:latin typeface="Open Sans"/>
                <a:ea typeface="Open Sans"/>
                <a:cs typeface="Open Sans"/>
                <a:sym typeface="Open Sans"/>
              </a:rPr>
              <a:t>Sheet</a:t>
            </a:r>
            <a:endParaRPr b="1" sz="2200">
              <a:latin typeface="Open Sans"/>
              <a:ea typeface="Open Sans"/>
              <a:cs typeface="Open Sans"/>
              <a:sym typeface="Open Sans"/>
            </a:endParaRPr>
          </a:p>
        </p:txBody>
      </p:sp>
      <p:sp>
        <p:nvSpPr>
          <p:cNvPr id="202" name="Google Shape;202;g1f15d8e2f04_0_87"/>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2.2 จากนั้นให้ไปที่  Menu &gt; Extenstion &gt; </a:t>
            </a:r>
            <a:r>
              <a:rPr lang="en" sz="2000">
                <a:solidFill>
                  <a:schemeClr val="accent5"/>
                </a:solidFill>
              </a:rPr>
              <a:t>App Script</a:t>
            </a:r>
            <a:r>
              <a:rPr lang="en" sz="2000"/>
              <a:t> ของ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a:t>
            </a:r>
            <a:r>
              <a:rPr b="1" lang="en" sz="2300">
                <a:solidFill>
                  <a:srgbClr val="38761D"/>
                </a:solidFill>
                <a:latin typeface="Open Sans"/>
                <a:ea typeface="Open Sans"/>
                <a:cs typeface="Open Sans"/>
                <a:sym typeface="Open Sans"/>
              </a:rPr>
              <a:t>Sheet</a:t>
            </a:r>
            <a:endParaRPr b="1" sz="2300">
              <a:solidFill>
                <a:srgbClr val="38761D"/>
              </a:solidFill>
              <a:latin typeface="Open Sans"/>
              <a:ea typeface="Open Sans"/>
              <a:cs typeface="Open Sans"/>
              <a:sym typeface="Open Sans"/>
            </a:endParaRPr>
          </a:p>
          <a:p>
            <a:pPr indent="0" lvl="0" marL="0" rtl="0" algn="l">
              <a:spcBef>
                <a:spcPts val="0"/>
              </a:spcBef>
              <a:spcAft>
                <a:spcPts val="0"/>
              </a:spcAft>
              <a:buSzPts val="3000"/>
              <a:buNone/>
            </a:pPr>
            <a:r>
              <a:rPr lang="en" sz="2000"/>
              <a:t>เพื่อใช้ตัว </a:t>
            </a:r>
            <a:r>
              <a:rPr lang="en" sz="2000">
                <a:solidFill>
                  <a:schemeClr val="accent5"/>
                </a:solidFill>
              </a:rPr>
              <a:t>App Script</a:t>
            </a:r>
            <a:r>
              <a:rPr lang="en" sz="2000"/>
              <a:t> ของ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 </a:t>
            </a:r>
            <a:endParaRPr b="1" sz="2300">
              <a:solidFill>
                <a:srgbClr val="FF0000"/>
              </a:solidFill>
              <a:latin typeface="Open Sans"/>
              <a:ea typeface="Open Sans"/>
              <a:cs typeface="Open Sans"/>
              <a:sym typeface="Open Sans"/>
            </a:endParaRPr>
          </a:p>
          <a:p>
            <a:pPr indent="0" lvl="0" marL="0" rtl="0" algn="l">
              <a:spcBef>
                <a:spcPts val="0"/>
              </a:spcBef>
              <a:spcAft>
                <a:spcPts val="0"/>
              </a:spcAft>
              <a:buSzPts val="3000"/>
              <a:buNone/>
            </a:pPr>
            <a:r>
              <a:rPr lang="en" sz="2000"/>
              <a:t>ในส่วนของตัว </a:t>
            </a:r>
            <a:r>
              <a:rPr lang="en" sz="2000">
                <a:solidFill>
                  <a:schemeClr val="accent5"/>
                </a:solidFill>
              </a:rPr>
              <a:t>App Script</a:t>
            </a:r>
            <a:r>
              <a:rPr lang="en" sz="2000"/>
              <a:t> ให้เลือก Files &gt; </a:t>
            </a:r>
            <a:r>
              <a:rPr lang="en" sz="2000">
                <a:solidFill>
                  <a:srgbClr val="F1C232"/>
                </a:solidFill>
              </a:rPr>
              <a:t>Script </a:t>
            </a:r>
            <a:endParaRPr sz="2000">
              <a:solidFill>
                <a:srgbClr val="F1C232"/>
              </a:solidFill>
            </a:endParaRPr>
          </a:p>
          <a:p>
            <a:pPr indent="0" lvl="0" marL="0" rtl="0" algn="l">
              <a:spcBef>
                <a:spcPts val="0"/>
              </a:spcBef>
              <a:spcAft>
                <a:spcPts val="0"/>
              </a:spcAft>
              <a:buClr>
                <a:schemeClr val="dk1"/>
              </a:buClr>
              <a:buSzPts val="3000"/>
              <a:buFont typeface="Arial"/>
              <a:buNone/>
            </a:pPr>
            <a:r>
              <a:rPr lang="en" sz="2000"/>
              <a:t>เพื่อสร้างไฟล์ .gs ขึ้นมา</a:t>
            </a:r>
            <a:endParaRPr sz="2000"/>
          </a:p>
        </p:txBody>
      </p:sp>
      <p:pic>
        <p:nvPicPr>
          <p:cNvPr id="203" name="Google Shape;203;g1f15d8e2f04_0_87"/>
          <p:cNvPicPr preferRelativeResize="0"/>
          <p:nvPr/>
        </p:nvPicPr>
        <p:blipFill>
          <a:blip r:embed="rId3">
            <a:alphaModFix/>
          </a:blip>
          <a:stretch>
            <a:fillRect/>
          </a:stretch>
        </p:blipFill>
        <p:spPr>
          <a:xfrm>
            <a:off x="606550" y="2710215"/>
            <a:ext cx="3338325" cy="2009694"/>
          </a:xfrm>
          <a:prstGeom prst="rect">
            <a:avLst/>
          </a:prstGeom>
          <a:noFill/>
          <a:ln>
            <a:noFill/>
          </a:ln>
        </p:spPr>
      </p:pic>
      <p:pic>
        <p:nvPicPr>
          <p:cNvPr id="204" name="Google Shape;204;g1f15d8e2f04_0_87"/>
          <p:cNvPicPr preferRelativeResize="0"/>
          <p:nvPr/>
        </p:nvPicPr>
        <p:blipFill>
          <a:blip r:embed="rId4">
            <a:alphaModFix/>
          </a:blip>
          <a:stretch>
            <a:fillRect/>
          </a:stretch>
        </p:blipFill>
        <p:spPr>
          <a:xfrm>
            <a:off x="3987125" y="2449600"/>
            <a:ext cx="3488074" cy="2530925"/>
          </a:xfrm>
          <a:prstGeom prst="rect">
            <a:avLst/>
          </a:prstGeom>
          <a:noFill/>
          <a:ln>
            <a:noFill/>
          </a:ln>
        </p:spPr>
      </p:pic>
      <p:sp>
        <p:nvSpPr>
          <p:cNvPr id="205" name="Google Shape;205;g1f15d8e2f04_0_87"/>
          <p:cNvSpPr txBox="1"/>
          <p:nvPr>
            <p:ph type="title"/>
          </p:nvPr>
        </p:nvSpPr>
        <p:spPr>
          <a:xfrm>
            <a:off x="4344925" y="1728475"/>
            <a:ext cx="3670200" cy="48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300">
                <a:solidFill>
                  <a:schemeClr val="dk1"/>
                </a:solidFill>
                <a:latin typeface="Open Sans"/>
                <a:ea typeface="Open Sans"/>
                <a:cs typeface="Open Sans"/>
                <a:sym typeface="Open Sans"/>
              </a:rPr>
              <a:t>** โทน</a:t>
            </a:r>
            <a:r>
              <a:rPr b="1" lang="en" sz="1300">
                <a:solidFill>
                  <a:srgbClr val="0000FF"/>
                </a:solidFill>
                <a:latin typeface="Open Sans"/>
                <a:ea typeface="Open Sans"/>
                <a:cs typeface="Open Sans"/>
                <a:sym typeface="Open Sans"/>
              </a:rPr>
              <a:t> สีฟ้า</a:t>
            </a:r>
            <a:r>
              <a:rPr b="1" lang="en" sz="1300">
                <a:solidFill>
                  <a:schemeClr val="dk1"/>
                </a:solidFill>
                <a:latin typeface="Open Sans"/>
                <a:ea typeface="Open Sans"/>
                <a:cs typeface="Open Sans"/>
                <a:sym typeface="Open Sans"/>
              </a:rPr>
              <a:t> หมายถึง Code js และ json**</a:t>
            </a:r>
            <a:endParaRPr b="1" sz="13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f15d8e2f04_0_104"/>
          <p:cNvSpPr txBox="1"/>
          <p:nvPr>
            <p:ph type="title"/>
          </p:nvPr>
        </p:nvSpPr>
        <p:spPr>
          <a:xfrm>
            <a:off x="825700" y="128925"/>
            <a:ext cx="8773800" cy="8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latin typeface="Open Sans"/>
                <a:ea typeface="Open Sans"/>
                <a:cs typeface="Open Sans"/>
                <a:sym typeface="Open Sans"/>
              </a:rPr>
              <a:t>3. การเชื่อม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 </a:t>
            </a:r>
            <a:r>
              <a:rPr b="1" lang="en" sz="2300">
                <a:latin typeface="Open Sans"/>
                <a:ea typeface="Open Sans"/>
                <a:cs typeface="Open Sans"/>
                <a:sym typeface="Open Sans"/>
              </a:rPr>
              <a:t>เข้ากับ </a:t>
            </a:r>
            <a:r>
              <a:rPr b="1" lang="en" sz="2300">
                <a:solidFill>
                  <a:srgbClr val="4A86E8"/>
                </a:solidFill>
                <a:latin typeface="Open Sans"/>
                <a:ea typeface="Open Sans"/>
                <a:cs typeface="Open Sans"/>
                <a:sym typeface="Open Sans"/>
              </a:rPr>
              <a:t>G</a:t>
            </a:r>
            <a:r>
              <a:rPr b="1" lang="en" sz="2300">
                <a:solidFill>
                  <a:srgbClr val="FF0000"/>
                </a:solidFill>
                <a:latin typeface="Open Sans"/>
                <a:ea typeface="Open Sans"/>
                <a:cs typeface="Open Sans"/>
                <a:sym typeface="Open Sans"/>
              </a:rPr>
              <a:t>o</a:t>
            </a:r>
            <a:r>
              <a:rPr b="1" lang="en" sz="2300">
                <a:solidFill>
                  <a:srgbClr val="FFFF00"/>
                </a:solidFill>
                <a:latin typeface="Open Sans"/>
                <a:ea typeface="Open Sans"/>
                <a:cs typeface="Open Sans"/>
                <a:sym typeface="Open Sans"/>
              </a:rPr>
              <a:t>o</a:t>
            </a:r>
            <a:r>
              <a:rPr b="1" lang="en" sz="2300">
                <a:solidFill>
                  <a:srgbClr val="4A86E8"/>
                </a:solidFill>
                <a:latin typeface="Open Sans"/>
                <a:ea typeface="Open Sans"/>
                <a:cs typeface="Open Sans"/>
                <a:sym typeface="Open Sans"/>
              </a:rPr>
              <a:t>g</a:t>
            </a:r>
            <a:r>
              <a:rPr b="1" lang="en" sz="2300">
                <a:solidFill>
                  <a:srgbClr val="00FF00"/>
                </a:solidFill>
                <a:latin typeface="Open Sans"/>
                <a:ea typeface="Open Sans"/>
                <a:cs typeface="Open Sans"/>
                <a:sym typeface="Open Sans"/>
              </a:rPr>
              <a:t>l</a:t>
            </a:r>
            <a:r>
              <a:rPr b="1" lang="en" sz="2300">
                <a:solidFill>
                  <a:srgbClr val="FF0000"/>
                </a:solidFill>
                <a:latin typeface="Open Sans"/>
                <a:ea typeface="Open Sans"/>
                <a:cs typeface="Open Sans"/>
                <a:sym typeface="Open Sans"/>
              </a:rPr>
              <a:t>e</a:t>
            </a:r>
            <a:r>
              <a:rPr b="1" lang="en" sz="2300">
                <a:solidFill>
                  <a:srgbClr val="38761D"/>
                </a:solidFill>
                <a:latin typeface="Open Sans"/>
                <a:ea typeface="Open Sans"/>
                <a:cs typeface="Open Sans"/>
                <a:sym typeface="Open Sans"/>
              </a:rPr>
              <a:t>Sheet</a:t>
            </a:r>
            <a:endParaRPr b="1" sz="2200">
              <a:latin typeface="Open Sans"/>
              <a:ea typeface="Open Sans"/>
              <a:cs typeface="Open Sans"/>
              <a:sym typeface="Open Sans"/>
            </a:endParaRPr>
          </a:p>
        </p:txBody>
      </p:sp>
      <p:sp>
        <p:nvSpPr>
          <p:cNvPr id="211" name="Google Shape;211;g1f15d8e2f04_0_104"/>
          <p:cNvSpPr txBox="1"/>
          <p:nvPr>
            <p:ph type="title"/>
          </p:nvPr>
        </p:nvSpPr>
        <p:spPr>
          <a:xfrm>
            <a:off x="481725" y="682675"/>
            <a:ext cx="8773800" cy="16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2000"/>
              <a:t>3.1 </a:t>
            </a:r>
            <a:r>
              <a:rPr lang="en" sz="2000">
                <a:solidFill>
                  <a:srgbClr val="FFAB40"/>
                </a:solidFill>
              </a:rPr>
              <a:t>เปิดตัว </a:t>
            </a:r>
            <a:r>
              <a:rPr lang="en" sz="2000">
                <a:solidFill>
                  <a:schemeClr val="accent5"/>
                </a:solidFill>
              </a:rPr>
              <a:t>App Script</a:t>
            </a:r>
            <a:r>
              <a:rPr lang="en" sz="2000">
                <a:solidFill>
                  <a:srgbClr val="FFAB40"/>
                </a:solidFill>
              </a:rPr>
              <a:t> ขึ้นมาเลือกไฟล์ .gs ที่สร้าง และเขียน code</a:t>
            </a:r>
            <a:endParaRPr sz="2000">
              <a:solidFill>
                <a:srgbClr val="FFAB40"/>
              </a:solidFill>
            </a:endParaRPr>
          </a:p>
          <a:p>
            <a:pPr indent="0" lvl="0" marL="0" rtl="0" algn="l">
              <a:spcBef>
                <a:spcPts val="0"/>
              </a:spcBef>
              <a:spcAft>
                <a:spcPts val="0"/>
              </a:spcAft>
              <a:buSzPts val="3000"/>
              <a:buNone/>
            </a:pPr>
            <a:r>
              <a:rPr lang="en" sz="2000">
                <a:solidFill>
                  <a:srgbClr val="FFAB40"/>
                </a:solidFill>
              </a:rPr>
              <a:t>Java script อะไรก็ได้ลงไปก่อนเพื่อ </a:t>
            </a:r>
            <a:r>
              <a:rPr lang="en" sz="2000">
                <a:solidFill>
                  <a:srgbClr val="4A86E8"/>
                </a:solidFill>
              </a:rPr>
              <a:t>Deploy </a:t>
            </a:r>
            <a:r>
              <a:rPr lang="en" sz="2000">
                <a:solidFill>
                  <a:srgbClr val="FFAB40"/>
                </a:solidFill>
              </a:rPr>
              <a:t>เอา </a:t>
            </a:r>
            <a:r>
              <a:rPr lang="en" sz="2000">
                <a:solidFill>
                  <a:srgbClr val="4A86E8"/>
                </a:solidFill>
              </a:rPr>
              <a:t>Web app URL</a:t>
            </a:r>
            <a:r>
              <a:rPr lang="en" sz="2000">
                <a:solidFill>
                  <a:srgbClr val="FFAB40"/>
                </a:solidFill>
              </a:rPr>
              <a:t>  </a:t>
            </a:r>
            <a:endParaRPr sz="2000">
              <a:solidFill>
                <a:srgbClr val="FFAB40"/>
              </a:solidFill>
            </a:endParaRPr>
          </a:p>
          <a:p>
            <a:pPr indent="0" lvl="0" marL="0" rtl="0" algn="l">
              <a:spcBef>
                <a:spcPts val="0"/>
              </a:spcBef>
              <a:spcAft>
                <a:spcPts val="0"/>
              </a:spcAft>
              <a:buSzPts val="3000"/>
              <a:buNone/>
            </a:pPr>
            <a:r>
              <a:rPr lang="en" sz="2000">
                <a:solidFill>
                  <a:srgbClr val="FFAB40"/>
                </a:solidFill>
              </a:rPr>
              <a:t>ไปใส่ </a:t>
            </a:r>
            <a:r>
              <a:rPr lang="en" sz="2000">
                <a:solidFill>
                  <a:srgbClr val="A64D79"/>
                </a:solidFill>
              </a:rPr>
              <a:t>webhook </a:t>
            </a:r>
            <a:r>
              <a:rPr lang="en" sz="2000">
                <a:solidFill>
                  <a:srgbClr val="FFAB40"/>
                </a:solidFill>
              </a:rPr>
              <a:t>ของ </a:t>
            </a:r>
            <a:r>
              <a:rPr b="1" lang="en" sz="2300">
                <a:solidFill>
                  <a:srgbClr val="00FF00"/>
                </a:solidFill>
                <a:latin typeface="Open Sans"/>
                <a:ea typeface="Open Sans"/>
                <a:cs typeface="Open Sans"/>
                <a:sym typeface="Open Sans"/>
              </a:rPr>
              <a:t>Line</a:t>
            </a:r>
            <a:r>
              <a:rPr b="1" lang="en" sz="2300">
                <a:solidFill>
                  <a:srgbClr val="93C47D"/>
                </a:solidFill>
                <a:latin typeface="Open Sans"/>
                <a:ea typeface="Open Sans"/>
                <a:cs typeface="Open Sans"/>
                <a:sym typeface="Open Sans"/>
              </a:rPr>
              <a:t>Bot </a:t>
            </a:r>
            <a:r>
              <a:rPr lang="en" sz="2000">
                <a:solidFill>
                  <a:srgbClr val="FFAB40"/>
                </a:solidFill>
              </a:rPr>
              <a:t>และเชื่อมต่อกัน</a:t>
            </a:r>
            <a:endParaRPr sz="2000">
              <a:solidFill>
                <a:srgbClr val="FFAB40"/>
              </a:solidFill>
            </a:endParaRPr>
          </a:p>
        </p:txBody>
      </p:sp>
      <p:pic>
        <p:nvPicPr>
          <p:cNvPr id="212" name="Google Shape;212;g1f15d8e2f04_0_104"/>
          <p:cNvPicPr preferRelativeResize="0"/>
          <p:nvPr/>
        </p:nvPicPr>
        <p:blipFill>
          <a:blip r:embed="rId3">
            <a:alphaModFix/>
          </a:blip>
          <a:stretch>
            <a:fillRect/>
          </a:stretch>
        </p:blipFill>
        <p:spPr>
          <a:xfrm>
            <a:off x="2408325" y="1942650"/>
            <a:ext cx="4327325" cy="304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ster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