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5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ust.mmm.ucar.ed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Hodograph Study for the May 26 2008 Event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Oklahoma Thunderstorms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487680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Matthew Little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METR 172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23 February 2012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55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26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May 2008 at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0800Z: Thunderstorms of interest began to develop around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Lamont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Oklahoma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ovement: </a:t>
            </a:r>
          </a:p>
          <a:p>
            <a:pPr marL="457200" lvl="1" indent="-28575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Initially east-southeast at 0800Z</a:t>
            </a:r>
          </a:p>
          <a:p>
            <a:pPr marL="457200" lvl="1" indent="-28575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Shift south-southeast near Tulsa,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Oklahoma around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1100Z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Storms weaken and dissipate around 1500Z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Event &amp; Data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26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Severe Reports</a:t>
            </a:r>
          </a:p>
          <a:p>
            <a:pPr marL="457200" lvl="1" indent="-28575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Large hail in Tulsa</a:t>
            </a:r>
          </a:p>
          <a:p>
            <a:pPr marL="457200" lvl="1" indent="-28575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 tornadoes in Oklahoma</a:t>
            </a:r>
          </a:p>
          <a:p>
            <a:pPr marL="457200" lvl="1" indent="-28575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Tornadoes in southern Kansas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Radar</a:t>
            </a:r>
          </a:p>
          <a:p>
            <a:pPr marL="458788" lvl="2" indent="-285750">
              <a:spcBef>
                <a:spcPts val="1200"/>
              </a:spcBef>
              <a:buClr>
                <a:schemeClr val="accent5"/>
              </a:buClr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Central Plains, May 26 2008 0000Z – 2330Z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Composite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-285750"/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2"/>
              </a:rPr>
              <a:t>://locust.mmm.ucar.edu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/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Data from Lamont, about 150 km north of Oklahoma City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Event &amp; Data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6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6400" y="-64726"/>
            <a:ext cx="11963400" cy="7684726"/>
          </a:xfrm>
        </p:spPr>
      </p:pic>
    </p:spTree>
    <p:extLst>
      <p:ext uri="{BB962C8B-B14F-4D97-AF65-F5344CB8AC3E}">
        <p14:creationId xmlns:p14="http://schemas.microsoft.com/office/powerpoint/2010/main" val="45306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6424" y="-73152"/>
            <a:ext cx="10886171" cy="7680960"/>
          </a:xfrm>
        </p:spPr>
      </p:pic>
    </p:spTree>
    <p:extLst>
      <p:ext uri="{BB962C8B-B14F-4D97-AF65-F5344CB8AC3E}">
        <p14:creationId xmlns:p14="http://schemas.microsoft.com/office/powerpoint/2010/main" val="198873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:\School - work papers\Spring '12\METR 172\Hodograph\winds_0_and_6k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3352" y="-64008"/>
            <a:ext cx="11957539" cy="768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7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:\School - work papers\Spring '12\METR 172\Hodograph\Storm_Pa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6424" y="-73152"/>
            <a:ext cx="10886180" cy="768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70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348</TotalTime>
  <Words>98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Mylar</vt:lpstr>
      <vt:lpstr>Oklahoma Thunderstorms</vt:lpstr>
      <vt:lpstr>Event &amp; Data</vt:lpstr>
      <vt:lpstr>Event &amp; Data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Oklahoma Thunderstorms</dc:title>
  <dc:creator/>
  <cp:lastModifiedBy>ML</cp:lastModifiedBy>
  <cp:revision>10</cp:revision>
  <dcterms:created xsi:type="dcterms:W3CDTF">2006-08-16T00:00:00Z</dcterms:created>
  <dcterms:modified xsi:type="dcterms:W3CDTF">2012-02-23T09:18:00Z</dcterms:modified>
</cp:coreProperties>
</file>