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18288000" cy="12801600"/>
  <p:notesSz cx="6858000" cy="9144000"/>
  <p:defaultTextStyle>
    <a:defPPr>
      <a:defRPr lang="en-US"/>
    </a:defPPr>
    <a:lvl1pPr marL="0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1pPr>
    <a:lvl2pPr marL="746095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2pPr>
    <a:lvl3pPr marL="1492191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3pPr>
    <a:lvl4pPr marL="2238286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4pPr>
    <a:lvl5pPr marL="2984383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5pPr>
    <a:lvl6pPr marL="3730478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6pPr>
    <a:lvl7pPr marL="4476573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7pPr>
    <a:lvl8pPr marL="5222669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8pPr>
    <a:lvl9pPr marL="5968764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" userDrawn="1">
          <p15:clr>
            <a:srgbClr val="A4A3A4"/>
          </p15:clr>
        </p15:guide>
        <p15:guide id="3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2"/>
    <p:restoredTop sz="94251"/>
  </p:normalViewPr>
  <p:slideViewPr>
    <p:cSldViewPr snapToGrid="0" snapToObjects="1">
      <p:cViewPr>
        <p:scale>
          <a:sx n="100" d="100"/>
          <a:sy n="100" d="100"/>
        </p:scale>
        <p:origin x="1074" y="72"/>
      </p:cViewPr>
      <p:guideLst>
        <p:guide pos="36"/>
        <p:guide orient="horz"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095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191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286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383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478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573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2669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8764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3963" y="1143000"/>
            <a:ext cx="4410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685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05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370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005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915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239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19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43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827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1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708426" y="1264763"/>
            <a:ext cx="10007600" cy="33895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177674" y="1690504"/>
            <a:ext cx="1682689" cy="11331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170656" y="3261542"/>
            <a:ext cx="1696714" cy="11179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391479" y="662610"/>
            <a:ext cx="10632881" cy="58570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106015" y="970506"/>
            <a:ext cx="1833796" cy="392865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1478" y="662610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8426" y="1267444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7672" y="1690504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8678" y="3261542"/>
            <a:ext cx="274320" cy="27432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2282690" y="4015634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0FDF71-F955-669A-F460-90CBABF7065F}"/>
              </a:ext>
            </a:extLst>
          </p:cNvPr>
          <p:cNvSpPr>
            <a:spLocks/>
          </p:cNvSpPr>
          <p:nvPr/>
        </p:nvSpPr>
        <p:spPr>
          <a:xfrm>
            <a:off x="4128547" y="1690506"/>
            <a:ext cx="1682689" cy="1133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5C761A-121C-A643-9C8D-29B23CE210B2}"/>
              </a:ext>
            </a:extLst>
          </p:cNvPr>
          <p:cNvSpPr/>
          <p:nvPr/>
        </p:nvSpPr>
        <p:spPr>
          <a:xfrm>
            <a:off x="4068972" y="970506"/>
            <a:ext cx="1833796" cy="392865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0E3A9992-D6F9-2944-B346-312BC3668B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629" y="1690504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CB0346A-827D-927A-5656-2F7759A66D78}"/>
              </a:ext>
            </a:extLst>
          </p:cNvPr>
          <p:cNvSpPr/>
          <p:nvPr/>
        </p:nvSpPr>
        <p:spPr>
          <a:xfrm>
            <a:off x="7747023" y="1700658"/>
            <a:ext cx="1682689" cy="11179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E87DAE-F233-3F04-F2DD-313CCDB2A274}"/>
              </a:ext>
            </a:extLst>
          </p:cNvPr>
          <p:cNvSpPr/>
          <p:nvPr/>
        </p:nvSpPr>
        <p:spPr>
          <a:xfrm>
            <a:off x="7675364" y="980661"/>
            <a:ext cx="1833796" cy="392865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FA9E4899-96DD-4D79-0951-E0840B47A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7021" y="1700659"/>
            <a:ext cx="274320" cy="27432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657FFC94-7213-697C-F814-0475DB5E51E3}"/>
              </a:ext>
            </a:extLst>
          </p:cNvPr>
          <p:cNvSpPr/>
          <p:nvPr/>
        </p:nvSpPr>
        <p:spPr>
          <a:xfrm>
            <a:off x="9732233" y="1712807"/>
            <a:ext cx="1682689" cy="11179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5A926E9-DC5A-013D-D647-0E421520639F}"/>
              </a:ext>
            </a:extLst>
          </p:cNvPr>
          <p:cNvSpPr/>
          <p:nvPr/>
        </p:nvSpPr>
        <p:spPr>
          <a:xfrm>
            <a:off x="9660574" y="992810"/>
            <a:ext cx="1833796" cy="392865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4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3D6F2518-7DA2-A979-9EFE-C4E06741A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231" y="1712808"/>
            <a:ext cx="274320" cy="274320"/>
          </a:xfrm>
          <a:prstGeom prst="rect">
            <a:avLst/>
          </a:prstGeom>
        </p:spPr>
      </p:pic>
      <p:pic>
        <p:nvPicPr>
          <p:cNvPr id="132" name="Graphic 60">
            <a:extLst>
              <a:ext uri="{FF2B5EF4-FFF2-40B4-BE49-F238E27FC236}">
                <a16:creationId xmlns:a16="http://schemas.microsoft.com/office/drawing/2014/main" id="{54CC868F-9131-3214-8E1B-AEB6AAF7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74" y="36096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9926A0A-A5B0-8940-AB9C-5A543D04A7AA}"/>
              </a:ext>
            </a:extLst>
          </p:cNvPr>
          <p:cNvSpPr/>
          <p:nvPr/>
        </p:nvSpPr>
        <p:spPr>
          <a:xfrm>
            <a:off x="7764156" y="3264863"/>
            <a:ext cx="1696714" cy="11179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419C3B-25AD-5C42-9EBC-7A0F706A0E22}"/>
              </a:ext>
            </a:extLst>
          </p:cNvPr>
          <p:cNvSpPr/>
          <p:nvPr/>
        </p:nvSpPr>
        <p:spPr>
          <a:xfrm>
            <a:off x="4138868" y="3264863"/>
            <a:ext cx="1696714" cy="11179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5113C1-724F-4046-B9B4-B056229E90CB}"/>
              </a:ext>
            </a:extLst>
          </p:cNvPr>
          <p:cNvSpPr/>
          <p:nvPr/>
        </p:nvSpPr>
        <p:spPr>
          <a:xfrm>
            <a:off x="9742792" y="3268855"/>
            <a:ext cx="1696714" cy="11179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C7A568EB-D930-AA4E-94D3-D146F04783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8868" y="3263222"/>
            <a:ext cx="274320" cy="27432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C66B5632-B3EC-3647-9262-E1876A4EDA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4635" y="3263222"/>
            <a:ext cx="274320" cy="27432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449880CF-F3DB-1F4B-B0FA-435CF6EBBC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42792" y="3275371"/>
            <a:ext cx="274320" cy="274320"/>
          </a:xfrm>
          <a:prstGeom prst="rect">
            <a:avLst/>
          </a:prstGeom>
        </p:spPr>
      </p:pic>
      <p:pic>
        <p:nvPicPr>
          <p:cNvPr id="88" name="Graphic 17">
            <a:extLst>
              <a:ext uri="{FF2B5EF4-FFF2-40B4-BE49-F238E27FC236}">
                <a16:creationId xmlns:a16="http://schemas.microsoft.com/office/drawing/2014/main" id="{6337A939-9A9E-4345-96BE-C6022ADA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55" y="5154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5B84BEB3-56B4-BE4F-AF92-42CAD956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080" y="591695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97" name="Graphic 15">
            <a:extLst>
              <a:ext uri="{FF2B5EF4-FFF2-40B4-BE49-F238E27FC236}">
                <a16:creationId xmlns:a16="http://schemas.microsoft.com/office/drawing/2014/main" id="{5E5DFAD6-A05E-F34E-BDCB-4038060B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621" y="5154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1">
            <a:extLst>
              <a:ext uri="{FF2B5EF4-FFF2-40B4-BE49-F238E27FC236}">
                <a16:creationId xmlns:a16="http://schemas.microsoft.com/office/drawing/2014/main" id="{0EAD289D-8E95-5143-B039-6B13D5174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796" y="591695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7">
            <a:extLst>
              <a:ext uri="{FF2B5EF4-FFF2-40B4-BE49-F238E27FC236}">
                <a16:creationId xmlns:a16="http://schemas.microsoft.com/office/drawing/2014/main" id="{76478898-79EF-1E43-B37C-9616FBEC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446" y="515495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1">
            <a:extLst>
              <a:ext uri="{FF2B5EF4-FFF2-40B4-BE49-F238E27FC236}">
                <a16:creationId xmlns:a16="http://schemas.microsoft.com/office/drawing/2014/main" id="{589FCFFD-7405-2243-B717-500894142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561" y="5916958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2" name="Graphic 8">
            <a:extLst>
              <a:ext uri="{FF2B5EF4-FFF2-40B4-BE49-F238E27FC236}">
                <a16:creationId xmlns:a16="http://schemas.microsoft.com/office/drawing/2014/main" id="{D4E3BF59-8622-0F42-9520-8A0E9D02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86" y="5154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9">
            <a:extLst>
              <a:ext uri="{FF2B5EF4-FFF2-40B4-BE49-F238E27FC236}">
                <a16:creationId xmlns:a16="http://schemas.microsoft.com/office/drawing/2014/main" id="{E533D714-FCD3-094A-9EC9-F203D59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511" y="5918545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8" name="TextBox 19">
            <a:extLst>
              <a:ext uri="{FF2B5EF4-FFF2-40B4-BE49-F238E27FC236}">
                <a16:creationId xmlns:a16="http://schemas.microsoft.com/office/drawing/2014/main" id="{200578C8-255D-A143-A7E1-BA26AADA1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215" y="2327720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15" name="Graphic 8">
            <a:extLst>
              <a:ext uri="{FF2B5EF4-FFF2-40B4-BE49-F238E27FC236}">
                <a16:creationId xmlns:a16="http://schemas.microsoft.com/office/drawing/2014/main" id="{685E9BFB-7CBC-FD4B-9101-2AE37311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71" y="18530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7">
            <a:extLst>
              <a:ext uri="{FF2B5EF4-FFF2-40B4-BE49-F238E27FC236}">
                <a16:creationId xmlns:a16="http://schemas.microsoft.com/office/drawing/2014/main" id="{34E3C91D-7F2D-7C45-AB05-A9516F792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599" y="2492832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9" name="Graphic 35">
            <a:extLst>
              <a:ext uri="{FF2B5EF4-FFF2-40B4-BE49-F238E27FC236}">
                <a16:creationId xmlns:a16="http://schemas.microsoft.com/office/drawing/2014/main" id="{88D9A364-7D96-284D-9F1F-9274A29B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55" y="20340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7">
            <a:extLst>
              <a:ext uri="{FF2B5EF4-FFF2-40B4-BE49-F238E27FC236}">
                <a16:creationId xmlns:a16="http://schemas.microsoft.com/office/drawing/2014/main" id="{51B06DE0-A164-B449-A98C-085A8AC7F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402" y="248962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36" name="Graphic 35">
            <a:extLst>
              <a:ext uri="{FF2B5EF4-FFF2-40B4-BE49-F238E27FC236}">
                <a16:creationId xmlns:a16="http://schemas.microsoft.com/office/drawing/2014/main" id="{75F03A42-8F45-B743-81F6-E571DFA6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58" y="20308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7">
            <a:extLst>
              <a:ext uri="{FF2B5EF4-FFF2-40B4-BE49-F238E27FC236}">
                <a16:creationId xmlns:a16="http://schemas.microsoft.com/office/drawing/2014/main" id="{E775904A-7561-604C-85BD-4E5441620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117" y="24937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0" name="Graphic 35">
            <a:extLst>
              <a:ext uri="{FF2B5EF4-FFF2-40B4-BE49-F238E27FC236}">
                <a16:creationId xmlns:a16="http://schemas.microsoft.com/office/drawing/2014/main" id="{39B27CBF-69C4-8343-9A02-DB1EA090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373" y="20349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7">
            <a:extLst>
              <a:ext uri="{FF2B5EF4-FFF2-40B4-BE49-F238E27FC236}">
                <a16:creationId xmlns:a16="http://schemas.microsoft.com/office/drawing/2014/main" id="{BB3F8A06-A7AD-2746-85DE-7F5D03EA8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868" y="2497462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2" name="Graphic 35">
            <a:extLst>
              <a:ext uri="{FF2B5EF4-FFF2-40B4-BE49-F238E27FC236}">
                <a16:creationId xmlns:a16="http://schemas.microsoft.com/office/drawing/2014/main" id="{6FD06B28-AE2C-CE45-8044-8E66E555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124" y="20386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F7A7EDE-D6AC-EB4F-E38F-45E7A8728B8F}"/>
              </a:ext>
            </a:extLst>
          </p:cNvPr>
          <p:cNvSpPr txBox="1"/>
          <p:nvPr/>
        </p:nvSpPr>
        <p:spPr>
          <a:xfrm>
            <a:off x="7795626" y="4017014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134" name="Graphic 60">
            <a:extLst>
              <a:ext uri="{FF2B5EF4-FFF2-40B4-BE49-F238E27FC236}">
                <a16:creationId xmlns:a16="http://schemas.microsoft.com/office/drawing/2014/main" id="{E1293568-6C35-68C8-F848-736CAFC1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76" y="3592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E5B3EAA1-562D-D438-072E-07E9F7455680}"/>
              </a:ext>
            </a:extLst>
          </p:cNvPr>
          <p:cNvSpPr txBox="1"/>
          <p:nvPr/>
        </p:nvSpPr>
        <p:spPr>
          <a:xfrm>
            <a:off x="9853988" y="4029163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135" name="Graphic 60">
            <a:extLst>
              <a:ext uri="{FF2B5EF4-FFF2-40B4-BE49-F238E27FC236}">
                <a16:creationId xmlns:a16="http://schemas.microsoft.com/office/drawing/2014/main" id="{1EFF403D-0794-5CB1-B370-906DCA6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433" y="3604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F051A16-7F2D-F1F2-6AFF-F481EC096A5D}"/>
              </a:ext>
            </a:extLst>
          </p:cNvPr>
          <p:cNvSpPr txBox="1"/>
          <p:nvPr/>
        </p:nvSpPr>
        <p:spPr>
          <a:xfrm>
            <a:off x="4170946" y="400685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133" name="Graphic 60">
            <a:extLst>
              <a:ext uri="{FF2B5EF4-FFF2-40B4-BE49-F238E27FC236}">
                <a16:creationId xmlns:a16="http://schemas.microsoft.com/office/drawing/2014/main" id="{A9E1AC88-3977-6058-B666-E0D31A3B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04" y="3603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C1B8EE-73AA-2BD1-78EA-99BBBDFE0A6A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6789483" y="2758607"/>
            <a:ext cx="0" cy="2458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37">
            <a:extLst>
              <a:ext uri="{FF2B5EF4-FFF2-40B4-BE49-F238E27FC236}">
                <a16:creationId xmlns:a16="http://schemas.microsoft.com/office/drawing/2014/main" id="{0C03723B-DFDB-D21D-312D-6D283E753465}"/>
              </a:ext>
            </a:extLst>
          </p:cNvPr>
          <p:cNvSpPr/>
          <p:nvPr/>
        </p:nvSpPr>
        <p:spPr>
          <a:xfrm rot="5400000" flipH="1" flipV="1">
            <a:off x="4775706" y="1248181"/>
            <a:ext cx="257086" cy="37696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CEAA51-5347-0F8B-25BC-A118CBEF4E57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4986746" y="3004457"/>
            <a:ext cx="479" cy="2604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34">
            <a:extLst>
              <a:ext uri="{FF2B5EF4-FFF2-40B4-BE49-F238E27FC236}">
                <a16:creationId xmlns:a16="http://schemas.microsoft.com/office/drawing/2014/main" id="{404F1DDC-133D-C3B9-C1E2-9C39EF2922B2}"/>
              </a:ext>
            </a:extLst>
          </p:cNvPr>
          <p:cNvSpPr/>
          <p:nvPr/>
        </p:nvSpPr>
        <p:spPr>
          <a:xfrm rot="5400000" flipH="1">
            <a:off x="8568653" y="1218952"/>
            <a:ext cx="261456" cy="3832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5F1B23-D80A-2B7D-2246-9DB6008A4759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8612513" y="3004457"/>
            <a:ext cx="0" cy="26040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0">
            <a:extLst>
              <a:ext uri="{FF2B5EF4-FFF2-40B4-BE49-F238E27FC236}">
                <a16:creationId xmlns:a16="http://schemas.microsoft.com/office/drawing/2014/main" id="{22A51E96-2227-F073-9D5D-09A53977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65" y="1009796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C585FCCB-C967-A4CC-3BFC-D7C17FCD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600" y="1433986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44440</TotalTime>
  <Words>71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Zeljko Benovic</cp:lastModifiedBy>
  <cp:revision>623</cp:revision>
  <cp:lastPrinted>2019-01-03T20:59:05Z</cp:lastPrinted>
  <dcterms:created xsi:type="dcterms:W3CDTF">2018-09-14T20:21:45Z</dcterms:created>
  <dcterms:modified xsi:type="dcterms:W3CDTF">2023-01-12T09:24:53Z</dcterms:modified>
</cp:coreProperties>
</file>