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Bold" charset="1" panose="020B0806030504020204"/>
      <p:regular r:id="rId11"/>
    </p:embeddedFont>
    <p:embeddedFont>
      <p:font typeface="Open Sans" charset="1" panose="020B06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6123" y="3859530"/>
            <a:ext cx="1365575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CHAVE AUTO-GARAGE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46038" y="5510531"/>
            <a:ext cx="73959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PROJETO DE PRÁTICAS DE INOVAÇÃO III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436200" y="7773843"/>
            <a:ext cx="2076957" cy="2949357"/>
            <a:chOff x="0" y="0"/>
            <a:chExt cx="2769276" cy="39324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163199"/>
              <a:ext cx="2769276" cy="2769276"/>
            </a:xfrm>
            <a:custGeom>
              <a:avLst/>
              <a:gdLst/>
              <a:ahLst/>
              <a:cxnLst/>
              <a:rect r="r" b="b" t="t" l="l"/>
              <a:pathLst>
                <a:path h="2769276" w="2769276">
                  <a:moveTo>
                    <a:pt x="0" y="0"/>
                  </a:moveTo>
                  <a:lnTo>
                    <a:pt x="2769276" y="0"/>
                  </a:lnTo>
                  <a:lnTo>
                    <a:pt x="2769276" y="2769276"/>
                  </a:lnTo>
                  <a:lnTo>
                    <a:pt x="0" y="2769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54377" y="0"/>
              <a:ext cx="1870058" cy="1477345"/>
            </a:xfrm>
            <a:custGeom>
              <a:avLst/>
              <a:gdLst/>
              <a:ahLst/>
              <a:cxnLst/>
              <a:rect r="r" b="b" t="t" l="l"/>
              <a:pathLst>
                <a:path h="1477345" w="1870058">
                  <a:moveTo>
                    <a:pt x="0" y="0"/>
                  </a:moveTo>
                  <a:lnTo>
                    <a:pt x="1870058" y="0"/>
                  </a:lnTo>
                  <a:lnTo>
                    <a:pt x="1870058" y="1477345"/>
                  </a:lnTo>
                  <a:lnTo>
                    <a:pt x="0" y="1477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8100000">
              <a:off x="1267939" y="1895438"/>
              <a:ext cx="741504" cy="772400"/>
            </a:xfrm>
            <a:custGeom>
              <a:avLst/>
              <a:gdLst/>
              <a:ahLst/>
              <a:cxnLst/>
              <a:rect r="r" b="b" t="t" l="l"/>
              <a:pathLst>
                <a:path h="772400" w="741504">
                  <a:moveTo>
                    <a:pt x="0" y="0"/>
                  </a:moveTo>
                  <a:lnTo>
                    <a:pt x="741504" y="0"/>
                  </a:lnTo>
                  <a:lnTo>
                    <a:pt x="741504" y="772400"/>
                  </a:lnTo>
                  <a:lnTo>
                    <a:pt x="0" y="77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08580" y="2153332"/>
            <a:ext cx="2286000" cy="2286000"/>
          </a:xfrm>
          <a:custGeom>
            <a:avLst/>
            <a:gdLst/>
            <a:ahLst/>
            <a:cxnLst/>
            <a:rect r="r" b="b" t="t" l="l"/>
            <a:pathLst>
              <a:path h="2286000" w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09730" y="5795978"/>
            <a:ext cx="2284850" cy="2319322"/>
          </a:xfrm>
          <a:custGeom>
            <a:avLst/>
            <a:gdLst/>
            <a:ahLst/>
            <a:cxnLst/>
            <a:rect r="r" b="b" t="t" l="l"/>
            <a:pathLst>
              <a:path h="2319322" w="2284850">
                <a:moveTo>
                  <a:pt x="0" y="0"/>
                </a:moveTo>
                <a:lnTo>
                  <a:pt x="2284850" y="0"/>
                </a:lnTo>
                <a:lnTo>
                  <a:pt x="2284850" y="2319322"/>
                </a:lnTo>
                <a:lnTo>
                  <a:pt x="0" y="2319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26032" y="159703"/>
            <a:ext cx="463593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ESCOPO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88308" y="3790950"/>
            <a:ext cx="807839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IMPLEMENTAR NOVAS FUNÇÕES PARA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CHAVE DESENVOLVIDA NO PROJETO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SISTEMAS DIGITAIS II.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 FUNÇÕES À SEREM IMPLEMENTADAS SÃO: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61968" y="4534582"/>
            <a:ext cx="498037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ABERTURA/FECHAMENTO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PORTÃO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61968" y="8210550"/>
            <a:ext cx="498037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ACIONAMENTO DE LÂMPADAS</a:t>
            </a:r>
          </a:p>
        </p:txBody>
      </p:sp>
      <p:grpSp>
        <p:nvGrpSpPr>
          <p:cNvPr name="Group 8" id="8"/>
          <p:cNvGrpSpPr/>
          <p:nvPr/>
        </p:nvGrpSpPr>
        <p:grpSpPr>
          <a:xfrm rot="5400000">
            <a:off x="436200" y="7773843"/>
            <a:ext cx="2076957" cy="2949357"/>
            <a:chOff x="0" y="0"/>
            <a:chExt cx="2769276" cy="39324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163199"/>
              <a:ext cx="2769276" cy="2769276"/>
            </a:xfrm>
            <a:custGeom>
              <a:avLst/>
              <a:gdLst/>
              <a:ahLst/>
              <a:cxnLst/>
              <a:rect r="r" b="b" t="t" l="l"/>
              <a:pathLst>
                <a:path h="2769276" w="2769276">
                  <a:moveTo>
                    <a:pt x="0" y="0"/>
                  </a:moveTo>
                  <a:lnTo>
                    <a:pt x="2769276" y="0"/>
                  </a:lnTo>
                  <a:lnTo>
                    <a:pt x="2769276" y="2769276"/>
                  </a:lnTo>
                  <a:lnTo>
                    <a:pt x="0" y="2769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54377" y="0"/>
              <a:ext cx="1870058" cy="1477345"/>
            </a:xfrm>
            <a:custGeom>
              <a:avLst/>
              <a:gdLst/>
              <a:ahLst/>
              <a:cxnLst/>
              <a:rect r="r" b="b" t="t" l="l"/>
              <a:pathLst>
                <a:path h="1477345" w="1870058">
                  <a:moveTo>
                    <a:pt x="0" y="0"/>
                  </a:moveTo>
                  <a:lnTo>
                    <a:pt x="1870058" y="0"/>
                  </a:lnTo>
                  <a:lnTo>
                    <a:pt x="1870058" y="1477345"/>
                  </a:lnTo>
                  <a:lnTo>
                    <a:pt x="0" y="1477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8100000">
              <a:off x="1267939" y="1895438"/>
              <a:ext cx="741504" cy="772400"/>
            </a:xfrm>
            <a:custGeom>
              <a:avLst/>
              <a:gdLst/>
              <a:ahLst/>
              <a:cxnLst/>
              <a:rect r="r" b="b" t="t" l="l"/>
              <a:pathLst>
                <a:path h="772400" w="741504">
                  <a:moveTo>
                    <a:pt x="0" y="0"/>
                  </a:moveTo>
                  <a:lnTo>
                    <a:pt x="741504" y="0"/>
                  </a:lnTo>
                  <a:lnTo>
                    <a:pt x="741504" y="772400"/>
                  </a:lnTo>
                  <a:lnTo>
                    <a:pt x="0" y="77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728364" y="6160949"/>
          <a:ext cx="7148945" cy="3330959"/>
        </p:xfrm>
        <a:graphic>
          <a:graphicData uri="http://schemas.openxmlformats.org/drawingml/2006/table">
            <a:tbl>
              <a:tblPr/>
              <a:tblGrid>
                <a:gridCol w="775273"/>
                <a:gridCol w="670947"/>
                <a:gridCol w="670947"/>
                <a:gridCol w="5031778"/>
              </a:tblGrid>
              <a:tr h="8810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6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LIGA/DESLIGA LÂMPADAS DA GARAGEM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6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ABRE/FECHA PORTÃO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6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842087" y="159703"/>
            <a:ext cx="1060382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5490" y="2322374"/>
            <a:ext cx="9497020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FUNCIONAMENTO DO PROJETO IRÁ CONSISTIR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 IMPLEMNETAÇÃO DE UM SISTEMA EXTERNO QUE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APROVEITARÁ AS ENTRADAS DO CIRCUITO PRINCIPAL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 SISTEMA DESENVOLVIDO ANTERIORMENTE.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TAL SISTEMA, TERÁ O SEGUINTE COMPORTAMENTO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 A INSERÇÃO DESSE PROJETO:</a:t>
            </a:r>
          </a:p>
        </p:txBody>
      </p:sp>
      <p:grpSp>
        <p:nvGrpSpPr>
          <p:cNvPr name="Group 5" id="5"/>
          <p:cNvGrpSpPr/>
          <p:nvPr/>
        </p:nvGrpSpPr>
        <p:grpSpPr>
          <a:xfrm rot="5400000">
            <a:off x="436200" y="7773843"/>
            <a:ext cx="2076957" cy="2949357"/>
            <a:chOff x="0" y="0"/>
            <a:chExt cx="2769276" cy="39324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163199"/>
              <a:ext cx="2769276" cy="2769276"/>
            </a:xfrm>
            <a:custGeom>
              <a:avLst/>
              <a:gdLst/>
              <a:ahLst/>
              <a:cxnLst/>
              <a:rect r="r" b="b" t="t" l="l"/>
              <a:pathLst>
                <a:path h="2769276" w="2769276">
                  <a:moveTo>
                    <a:pt x="0" y="0"/>
                  </a:moveTo>
                  <a:lnTo>
                    <a:pt x="2769276" y="0"/>
                  </a:lnTo>
                  <a:lnTo>
                    <a:pt x="2769276" y="2769276"/>
                  </a:lnTo>
                  <a:lnTo>
                    <a:pt x="0" y="2769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54377" y="0"/>
              <a:ext cx="1870058" cy="1477345"/>
            </a:xfrm>
            <a:custGeom>
              <a:avLst/>
              <a:gdLst/>
              <a:ahLst/>
              <a:cxnLst/>
              <a:rect r="r" b="b" t="t" l="l"/>
              <a:pathLst>
                <a:path h="1477345" w="1870058">
                  <a:moveTo>
                    <a:pt x="0" y="0"/>
                  </a:moveTo>
                  <a:lnTo>
                    <a:pt x="1870058" y="0"/>
                  </a:lnTo>
                  <a:lnTo>
                    <a:pt x="1870058" y="1477345"/>
                  </a:lnTo>
                  <a:lnTo>
                    <a:pt x="0" y="1477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8100000">
              <a:off x="1267939" y="1895438"/>
              <a:ext cx="741504" cy="772400"/>
            </a:xfrm>
            <a:custGeom>
              <a:avLst/>
              <a:gdLst/>
              <a:ahLst/>
              <a:cxnLst/>
              <a:rect r="r" b="b" t="t" l="l"/>
              <a:pathLst>
                <a:path h="772400" w="741504">
                  <a:moveTo>
                    <a:pt x="0" y="0"/>
                  </a:moveTo>
                  <a:lnTo>
                    <a:pt x="741504" y="0"/>
                  </a:lnTo>
                  <a:lnTo>
                    <a:pt x="741504" y="772400"/>
                  </a:lnTo>
                  <a:lnTo>
                    <a:pt x="0" y="77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6412063"/>
            <a:ext cx="760654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ENTRADAS JÁ EXISTENTES NO PROJETO DE SISTEMAS DIGITAIS -&gt;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356264" y="4445794"/>
          <a:ext cx="11575473" cy="4812506"/>
        </p:xfrm>
        <a:graphic>
          <a:graphicData uri="http://schemas.openxmlformats.org/drawingml/2006/table">
            <a:tbl>
              <a:tblPr/>
              <a:tblGrid>
                <a:gridCol w="2434886"/>
                <a:gridCol w="1955721"/>
                <a:gridCol w="7184866"/>
              </a:tblGrid>
              <a:tr h="10276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QUANTIDADE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ESP32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SIMULAR COMUNICAÇÃO COM OUTRO DISPOSITIVO CONECTADO À INTERNET, COMO LÂMPADAS E MOTORES.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SIMULAR O SINAL ENVIADO PARA AS LÂMPAS E MOTORES DA RESIDÊNCIA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1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CONJUNTO DE CONECTORES FÊMEA 19 PINOS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FIXAR A ESP32 NA PCB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104269" y="159703"/>
            <a:ext cx="80794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CONSTRUÇÃO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9357" y="2495550"/>
            <a:ext cx="1238928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BAIXO, ESTÃO ALGUNS DOS PRINCIPAIS ITENS A SEREM UTILIZADOS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A ELABORAÇÃO DESSE SSITEMA:</a:t>
            </a:r>
          </a:p>
        </p:txBody>
      </p:sp>
      <p:grpSp>
        <p:nvGrpSpPr>
          <p:cNvPr name="Group 5" id="5"/>
          <p:cNvGrpSpPr/>
          <p:nvPr/>
        </p:nvGrpSpPr>
        <p:grpSpPr>
          <a:xfrm rot="5400000">
            <a:off x="436200" y="7773843"/>
            <a:ext cx="2076957" cy="2949357"/>
            <a:chOff x="0" y="0"/>
            <a:chExt cx="2769276" cy="39324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163199"/>
              <a:ext cx="2769276" cy="2769276"/>
            </a:xfrm>
            <a:custGeom>
              <a:avLst/>
              <a:gdLst/>
              <a:ahLst/>
              <a:cxnLst/>
              <a:rect r="r" b="b" t="t" l="l"/>
              <a:pathLst>
                <a:path h="2769276" w="2769276">
                  <a:moveTo>
                    <a:pt x="0" y="0"/>
                  </a:moveTo>
                  <a:lnTo>
                    <a:pt x="2769276" y="0"/>
                  </a:lnTo>
                  <a:lnTo>
                    <a:pt x="2769276" y="2769276"/>
                  </a:lnTo>
                  <a:lnTo>
                    <a:pt x="0" y="2769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54377" y="0"/>
              <a:ext cx="1870058" cy="1477345"/>
            </a:xfrm>
            <a:custGeom>
              <a:avLst/>
              <a:gdLst/>
              <a:ahLst/>
              <a:cxnLst/>
              <a:rect r="r" b="b" t="t" l="l"/>
              <a:pathLst>
                <a:path h="1477345" w="1870058">
                  <a:moveTo>
                    <a:pt x="0" y="0"/>
                  </a:moveTo>
                  <a:lnTo>
                    <a:pt x="1870058" y="0"/>
                  </a:lnTo>
                  <a:lnTo>
                    <a:pt x="1870058" y="1477345"/>
                  </a:lnTo>
                  <a:lnTo>
                    <a:pt x="0" y="1477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8100000">
              <a:off x="1267939" y="1895438"/>
              <a:ext cx="741504" cy="772400"/>
            </a:xfrm>
            <a:custGeom>
              <a:avLst/>
              <a:gdLst/>
              <a:ahLst/>
              <a:cxnLst/>
              <a:rect r="r" b="b" t="t" l="l"/>
              <a:pathLst>
                <a:path h="772400" w="741504">
                  <a:moveTo>
                    <a:pt x="0" y="0"/>
                  </a:moveTo>
                  <a:lnTo>
                    <a:pt x="741504" y="0"/>
                  </a:lnTo>
                  <a:lnTo>
                    <a:pt x="741504" y="772400"/>
                  </a:lnTo>
                  <a:lnTo>
                    <a:pt x="0" y="77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7595" y="3859530"/>
            <a:ext cx="7232809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DAGR5JHRVkM</dc:identifier>
  <dcterms:modified xsi:type="dcterms:W3CDTF">2011-08-01T06:04:30Z</dcterms:modified>
  <cp:revision>1</cp:revision>
  <dc:title>PROJETO PRATICAS3 - ESCOPO</dc:title>
</cp:coreProperties>
</file>