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CD8B6-F9B7-4CF1-A7C7-901EC1F9D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000FAF-130F-4A21-8585-F3BBB07EA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3F48D-AA66-4EE5-BA5B-31A73005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BCA62-95E0-4664-957A-786DAA7D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29B2D-A9A1-430B-9DD2-8DEBF858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82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A481A-15F3-414B-8E3E-5776F38F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64FB2E-3D71-4232-AB5D-549447071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EB8A5-3A76-4A40-8D25-DCA446A3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4D67C6-E86F-46FA-94B2-76236608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C32C0-0E17-4E11-A29C-A959AE23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5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6B58B3-10A6-4E20-A588-D451ADE07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71D553-5D05-4B67-AD95-895738D49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124B1-2BA4-42F4-8112-87A93255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D7A8D5-85C6-4E8F-8C7D-14EE2427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97211-3F14-4026-B905-4411DF01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3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0946-5A95-4D92-899B-4626D4B7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66CBEE-0C69-4819-B7AD-6917156C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33AD7-7742-4E0B-ABB3-2B84A2B6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7E37B-F9DD-4E64-86F2-855170B4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5C965E-2012-4A4B-AF49-551372F2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0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F0430-47EC-4FEE-AF29-0ED6CFD6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709272-961C-4237-BFD4-F0BAB782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A747AA-C381-49CD-9DF3-D71F562F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DB53C-C5BD-4AD2-8B83-228E4F9B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6CEB4-0E08-4A25-8844-75472321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5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093C-EF74-42EA-87DF-4A89851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E7E18-9FCA-4735-9A7B-00D884402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6B796B-8C27-4D5B-8CE3-6BEFFDC75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AB117A-BAD7-471E-85A8-BBB84B48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E13775-90FE-4008-B7A4-51FFCDAC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52579C-4374-49E1-A761-E49CE860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86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0DA5F-0BAB-4EA7-A4DD-08F47509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5F2759-1995-4F35-84A2-1FDF7009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13D5B6-AD45-4C18-A4EF-8D664082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12853A-8F3C-4088-A94A-5220F4221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CD33D5-F1E7-4B28-96FA-814BAAFA5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9E5FEF-853F-4714-B024-3C6BEC6F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41EF40-51D6-4131-8C6C-B5EA4419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7A6955-FF97-4ABA-929C-6C4BD60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58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158D7-D3C9-47F5-9E02-EE690EDD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4F86A2-A916-48E1-9744-C1DB1B00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52F601-CAF4-4B00-B37F-9A3D8DCE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4810C3-A77F-4D6D-8E28-E75469A6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1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F399C7-75CA-4519-9263-820C7138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09B08C-2399-4E1D-B388-8D0DE3D5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1AA2A5-0C06-4D7C-B480-14E675B9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1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03B48-65AB-4022-A01D-D049FDFA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701AC-51F9-44A6-9F48-DB9939E2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17FBC3-3FED-4FBC-B316-AF947522E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A60789-4F0B-402E-8BAC-A73E8C8F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90CC53-54CE-40F7-B9D4-F24798A9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EAAF0-A8FD-45C7-A43A-D410380B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049BE-3195-4558-A3FB-241434D3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C7C992-22B6-4507-BDE9-22C7241A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1FC661-7C9D-44B8-B946-111AFF6F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79439D-E4E9-4C1A-B1FB-B9991B85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08B351-90B7-47BB-B2A0-8A80C95A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DEF5AA-4059-4EB9-B1BF-B73D3196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4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5ABF89-B4D0-42F6-9F28-877C397C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0BBBE-703D-43B0-8EC0-799160B6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B1B16-BCCB-4BB5-A3FB-2605D85F2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7C3B-6DBA-4E3B-9626-D8415C1FDB3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59A08-4B09-4E63-9B43-93A5394BB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954E6-DF14-46A9-8251-2430782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6667-67EE-44B1-8E1E-0F18A20C7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73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9200A56-D10A-4E1E-8DB3-1514B3135BAC}"/>
              </a:ext>
            </a:extLst>
          </p:cNvPr>
          <p:cNvGrpSpPr/>
          <p:nvPr/>
        </p:nvGrpSpPr>
        <p:grpSpPr>
          <a:xfrm>
            <a:off x="466165" y="2707341"/>
            <a:ext cx="1434353" cy="1443318"/>
            <a:chOff x="1272987" y="2608730"/>
            <a:chExt cx="1434353" cy="1443318"/>
          </a:xfrm>
        </p:grpSpPr>
        <p:sp>
          <p:nvSpPr>
            <p:cNvPr id="5" name="Fluxograma: Conector 4">
              <a:extLst>
                <a:ext uri="{FF2B5EF4-FFF2-40B4-BE49-F238E27FC236}">
                  <a16:creationId xmlns:a16="http://schemas.microsoft.com/office/drawing/2014/main" id="{E34B0069-4391-4997-9CB8-4F9E5E368A1E}"/>
                </a:ext>
              </a:extLst>
            </p:cNvPr>
            <p:cNvSpPr/>
            <p:nvPr/>
          </p:nvSpPr>
          <p:spPr>
            <a:xfrm>
              <a:off x="1272987" y="2608730"/>
              <a:ext cx="1434353" cy="144331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4F01F300-373D-446A-8246-BB3057FD9DDB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1272987" y="3330389"/>
              <a:ext cx="14343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424E18F-FC6F-4D87-9962-ACC63BC05E79}"/>
                </a:ext>
              </a:extLst>
            </p:cNvPr>
            <p:cNvSpPr txBox="1"/>
            <p:nvPr/>
          </p:nvSpPr>
          <p:spPr>
            <a:xfrm>
              <a:off x="1532963" y="2776391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dirty="0"/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701DB63-B84D-4311-B710-4D8EC37F8A8C}"/>
                </a:ext>
              </a:extLst>
            </p:cNvPr>
            <p:cNvSpPr txBox="1"/>
            <p:nvPr/>
          </p:nvSpPr>
          <p:spPr>
            <a:xfrm>
              <a:off x="1532963" y="33303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SAÍDAS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37560B8-67F0-4680-AFD1-03EC1BB407DA}"/>
              </a:ext>
            </a:extLst>
          </p:cNvPr>
          <p:cNvGrpSpPr/>
          <p:nvPr/>
        </p:nvGrpSpPr>
        <p:grpSpPr>
          <a:xfrm>
            <a:off x="2429436" y="2707341"/>
            <a:ext cx="1434353" cy="1443318"/>
            <a:chOff x="1272987" y="2608730"/>
            <a:chExt cx="1434353" cy="1443318"/>
          </a:xfrm>
        </p:grpSpPr>
        <p:sp>
          <p:nvSpPr>
            <p:cNvPr id="25" name="Fluxograma: Conector 24">
              <a:extLst>
                <a:ext uri="{FF2B5EF4-FFF2-40B4-BE49-F238E27FC236}">
                  <a16:creationId xmlns:a16="http://schemas.microsoft.com/office/drawing/2014/main" id="{1D09EC3A-0836-426D-A1BD-FF84FF2AAB04}"/>
                </a:ext>
              </a:extLst>
            </p:cNvPr>
            <p:cNvSpPr/>
            <p:nvPr/>
          </p:nvSpPr>
          <p:spPr>
            <a:xfrm>
              <a:off x="1272987" y="2608730"/>
              <a:ext cx="1434353" cy="144331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522263D-ED93-4D69-9D1E-A8C16F1FCACE}"/>
                </a:ext>
              </a:extLst>
            </p:cNvPr>
            <p:cNvCxnSpPr>
              <a:stCxn id="25" idx="2"/>
              <a:endCxn id="25" idx="6"/>
            </p:cNvCxnSpPr>
            <p:nvPr/>
          </p:nvCxnSpPr>
          <p:spPr>
            <a:xfrm>
              <a:off x="1272987" y="3330389"/>
              <a:ext cx="14343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80C7B70-0352-4A68-AE9E-A812F7BF76C9}"/>
                </a:ext>
              </a:extLst>
            </p:cNvPr>
            <p:cNvSpPr txBox="1"/>
            <p:nvPr/>
          </p:nvSpPr>
          <p:spPr>
            <a:xfrm>
              <a:off x="1532963" y="2776391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dirty="0"/>
                <a:t>1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D3B8E12-7EF7-4F57-BA67-8F091C085D63}"/>
                </a:ext>
              </a:extLst>
            </p:cNvPr>
            <p:cNvSpPr txBox="1"/>
            <p:nvPr/>
          </p:nvSpPr>
          <p:spPr>
            <a:xfrm>
              <a:off x="1532963" y="33303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SAÍDAS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D3BCEAD-F25C-4FBD-883E-681E91AA7D52}"/>
              </a:ext>
            </a:extLst>
          </p:cNvPr>
          <p:cNvGrpSpPr/>
          <p:nvPr/>
        </p:nvGrpSpPr>
        <p:grpSpPr>
          <a:xfrm>
            <a:off x="4392707" y="2707341"/>
            <a:ext cx="1434353" cy="1443318"/>
            <a:chOff x="1272987" y="2608730"/>
            <a:chExt cx="1434353" cy="1443318"/>
          </a:xfrm>
        </p:grpSpPr>
        <p:sp>
          <p:nvSpPr>
            <p:cNvPr id="30" name="Fluxograma: Conector 29">
              <a:extLst>
                <a:ext uri="{FF2B5EF4-FFF2-40B4-BE49-F238E27FC236}">
                  <a16:creationId xmlns:a16="http://schemas.microsoft.com/office/drawing/2014/main" id="{672AD030-A686-4C82-B979-5AD10F744881}"/>
                </a:ext>
              </a:extLst>
            </p:cNvPr>
            <p:cNvSpPr/>
            <p:nvPr/>
          </p:nvSpPr>
          <p:spPr>
            <a:xfrm>
              <a:off x="1272987" y="2608730"/>
              <a:ext cx="1434353" cy="144331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7ABAA42-E471-412D-85D0-DC9B295C5B46}"/>
                </a:ext>
              </a:extLst>
            </p:cNvPr>
            <p:cNvCxnSpPr>
              <a:stCxn id="30" idx="2"/>
              <a:endCxn id="30" idx="6"/>
            </p:cNvCxnSpPr>
            <p:nvPr/>
          </p:nvCxnSpPr>
          <p:spPr>
            <a:xfrm>
              <a:off x="1272987" y="3330389"/>
              <a:ext cx="14343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18E750F-83FF-42B4-A583-5CF69804A865}"/>
                </a:ext>
              </a:extLst>
            </p:cNvPr>
            <p:cNvSpPr txBox="1"/>
            <p:nvPr/>
          </p:nvSpPr>
          <p:spPr>
            <a:xfrm>
              <a:off x="1532963" y="2776391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dirty="0"/>
                <a:t>2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72FB9A8-9076-428F-93EF-3F35970A01A4}"/>
                </a:ext>
              </a:extLst>
            </p:cNvPr>
            <p:cNvSpPr txBox="1"/>
            <p:nvPr/>
          </p:nvSpPr>
          <p:spPr>
            <a:xfrm>
              <a:off x="1532963" y="33303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SAÍDAS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AC6C8EC-FDF4-43FE-8D10-E169C77ED4A2}"/>
              </a:ext>
            </a:extLst>
          </p:cNvPr>
          <p:cNvGrpSpPr/>
          <p:nvPr/>
        </p:nvGrpSpPr>
        <p:grpSpPr>
          <a:xfrm>
            <a:off x="6355978" y="2707341"/>
            <a:ext cx="1434353" cy="1443318"/>
            <a:chOff x="1272987" y="2608730"/>
            <a:chExt cx="1434353" cy="1443318"/>
          </a:xfrm>
        </p:grpSpPr>
        <p:sp>
          <p:nvSpPr>
            <p:cNvPr id="35" name="Fluxograma: Conector 34">
              <a:extLst>
                <a:ext uri="{FF2B5EF4-FFF2-40B4-BE49-F238E27FC236}">
                  <a16:creationId xmlns:a16="http://schemas.microsoft.com/office/drawing/2014/main" id="{BA698632-6F3C-4CD6-8446-85DBC56F6DD2}"/>
                </a:ext>
              </a:extLst>
            </p:cNvPr>
            <p:cNvSpPr/>
            <p:nvPr/>
          </p:nvSpPr>
          <p:spPr>
            <a:xfrm>
              <a:off x="1272987" y="2608730"/>
              <a:ext cx="1434353" cy="144331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AB401876-CE70-4986-97D7-511A45F7F9CB}"/>
                </a:ext>
              </a:extLst>
            </p:cNvPr>
            <p:cNvCxnSpPr>
              <a:stCxn id="35" idx="2"/>
              <a:endCxn id="35" idx="6"/>
            </p:cNvCxnSpPr>
            <p:nvPr/>
          </p:nvCxnSpPr>
          <p:spPr>
            <a:xfrm>
              <a:off x="1272987" y="3330389"/>
              <a:ext cx="14343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2F7038B-4977-483C-B14F-94FADC401D1E}"/>
                </a:ext>
              </a:extLst>
            </p:cNvPr>
            <p:cNvSpPr txBox="1"/>
            <p:nvPr/>
          </p:nvSpPr>
          <p:spPr>
            <a:xfrm>
              <a:off x="1532963" y="2776391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dirty="0"/>
                <a:t>4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D30AFEE-3DF7-48B5-86BB-39EB9ADAB268}"/>
                </a:ext>
              </a:extLst>
            </p:cNvPr>
            <p:cNvSpPr txBox="1"/>
            <p:nvPr/>
          </p:nvSpPr>
          <p:spPr>
            <a:xfrm>
              <a:off x="1532963" y="33303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SAÍDAS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1E194D-F332-4892-AD87-45DF070F27B9}"/>
              </a:ext>
            </a:extLst>
          </p:cNvPr>
          <p:cNvGrpSpPr/>
          <p:nvPr/>
        </p:nvGrpSpPr>
        <p:grpSpPr>
          <a:xfrm>
            <a:off x="8319249" y="2704672"/>
            <a:ext cx="1434353" cy="1443318"/>
            <a:chOff x="1272987" y="2608730"/>
            <a:chExt cx="1434353" cy="1443318"/>
          </a:xfrm>
        </p:grpSpPr>
        <p:sp>
          <p:nvSpPr>
            <p:cNvPr id="40" name="Fluxograma: Conector 39">
              <a:extLst>
                <a:ext uri="{FF2B5EF4-FFF2-40B4-BE49-F238E27FC236}">
                  <a16:creationId xmlns:a16="http://schemas.microsoft.com/office/drawing/2014/main" id="{319AA99D-2E93-42EF-A1F4-A61DC1850B96}"/>
                </a:ext>
              </a:extLst>
            </p:cNvPr>
            <p:cNvSpPr/>
            <p:nvPr/>
          </p:nvSpPr>
          <p:spPr>
            <a:xfrm>
              <a:off x="1272987" y="2608730"/>
              <a:ext cx="1434353" cy="144331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434F9FC2-6E4B-40F8-BD9A-5F134EDED3D1}"/>
                </a:ext>
              </a:extLst>
            </p:cNvPr>
            <p:cNvCxnSpPr>
              <a:stCxn id="40" idx="2"/>
              <a:endCxn id="40" idx="6"/>
            </p:cNvCxnSpPr>
            <p:nvPr/>
          </p:nvCxnSpPr>
          <p:spPr>
            <a:xfrm>
              <a:off x="1272987" y="3330389"/>
              <a:ext cx="14343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A039A58-834D-45A5-B498-78910A5549E1}"/>
                </a:ext>
              </a:extLst>
            </p:cNvPr>
            <p:cNvSpPr txBox="1"/>
            <p:nvPr/>
          </p:nvSpPr>
          <p:spPr>
            <a:xfrm>
              <a:off x="1532963" y="2776391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dirty="0"/>
                <a:t>5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0D4061C-8255-4969-8F32-1526E6956452}"/>
                </a:ext>
              </a:extLst>
            </p:cNvPr>
            <p:cNvSpPr txBox="1"/>
            <p:nvPr/>
          </p:nvSpPr>
          <p:spPr>
            <a:xfrm>
              <a:off x="1532963" y="33303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SAÍDAS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62ECDB4-68B0-4BDF-86C8-14185425FF16}"/>
              </a:ext>
            </a:extLst>
          </p:cNvPr>
          <p:cNvGrpSpPr/>
          <p:nvPr/>
        </p:nvGrpSpPr>
        <p:grpSpPr>
          <a:xfrm>
            <a:off x="10282520" y="2704672"/>
            <a:ext cx="1434353" cy="1443318"/>
            <a:chOff x="1272987" y="2608730"/>
            <a:chExt cx="1434353" cy="1443318"/>
          </a:xfrm>
        </p:grpSpPr>
        <p:sp>
          <p:nvSpPr>
            <p:cNvPr id="47" name="Fluxograma: Conector 46">
              <a:extLst>
                <a:ext uri="{FF2B5EF4-FFF2-40B4-BE49-F238E27FC236}">
                  <a16:creationId xmlns:a16="http://schemas.microsoft.com/office/drawing/2014/main" id="{32EA4583-8971-4B56-A9FA-D5587613BFA1}"/>
                </a:ext>
              </a:extLst>
            </p:cNvPr>
            <p:cNvSpPr/>
            <p:nvPr/>
          </p:nvSpPr>
          <p:spPr>
            <a:xfrm>
              <a:off x="1272987" y="2608730"/>
              <a:ext cx="1434353" cy="144331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5B22D25B-8215-41A9-94C2-5F3FB4A0BBE2}"/>
                </a:ext>
              </a:extLst>
            </p:cNvPr>
            <p:cNvCxnSpPr>
              <a:stCxn id="47" idx="2"/>
              <a:endCxn id="47" idx="6"/>
            </p:cNvCxnSpPr>
            <p:nvPr/>
          </p:nvCxnSpPr>
          <p:spPr>
            <a:xfrm>
              <a:off x="1272987" y="3330389"/>
              <a:ext cx="143435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63E495E-D1A1-44E0-A1C5-F72FFF52398C}"/>
                </a:ext>
              </a:extLst>
            </p:cNvPr>
            <p:cNvSpPr txBox="1"/>
            <p:nvPr/>
          </p:nvSpPr>
          <p:spPr>
            <a:xfrm>
              <a:off x="1532963" y="2776391"/>
              <a:ext cx="914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dirty="0"/>
                <a:t>7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07EC2B4-B77E-449D-B831-CE45EF2341D3}"/>
                </a:ext>
              </a:extLst>
            </p:cNvPr>
            <p:cNvSpPr txBox="1"/>
            <p:nvPr/>
          </p:nvSpPr>
          <p:spPr>
            <a:xfrm>
              <a:off x="1532963" y="333038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SAÍDAS</a:t>
              </a:r>
            </a:p>
          </p:txBody>
        </p:sp>
      </p:grpSp>
      <p:cxnSp>
        <p:nvCxnSpPr>
          <p:cNvPr id="52" name="Conector: Curvo 51">
            <a:extLst>
              <a:ext uri="{FF2B5EF4-FFF2-40B4-BE49-F238E27FC236}">
                <a16:creationId xmlns:a16="http://schemas.microsoft.com/office/drawing/2014/main" id="{865B60B7-4DA1-4D2A-819D-F92A67DB7578}"/>
              </a:ext>
            </a:extLst>
          </p:cNvPr>
          <p:cNvCxnSpPr>
            <a:cxnSpLocks/>
            <a:stCxn id="5" idx="0"/>
            <a:endCxn id="47" idx="0"/>
          </p:cNvCxnSpPr>
          <p:nvPr/>
        </p:nvCxnSpPr>
        <p:spPr>
          <a:xfrm rot="5400000" flipH="1" flipV="1">
            <a:off x="6090185" y="-2202170"/>
            <a:ext cx="2669" cy="9816355"/>
          </a:xfrm>
          <a:prstGeom prst="curvedConnector3">
            <a:avLst>
              <a:gd name="adj1" fmla="val 446044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5E413F95-4C95-462C-AEC7-F074120152E0}"/>
              </a:ext>
            </a:extLst>
          </p:cNvPr>
          <p:cNvGrpSpPr/>
          <p:nvPr/>
        </p:nvGrpSpPr>
        <p:grpSpPr>
          <a:xfrm>
            <a:off x="1690462" y="2635624"/>
            <a:ext cx="949030" cy="307777"/>
            <a:chOff x="1690462" y="2635624"/>
            <a:chExt cx="949030" cy="307777"/>
          </a:xfrm>
        </p:grpSpPr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13B2AC48-05BE-4725-A38B-C92DAAA2A187}"/>
                </a:ext>
              </a:extLst>
            </p:cNvPr>
            <p:cNvCxnSpPr>
              <a:stCxn id="5" idx="7"/>
              <a:endCxn id="25" idx="1"/>
            </p:cNvCxnSpPr>
            <p:nvPr/>
          </p:nvCxnSpPr>
          <p:spPr>
            <a:xfrm>
              <a:off x="1690462" y="2918710"/>
              <a:ext cx="949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71361B0-3D52-422F-A930-AC5AB0D84B0B}"/>
                </a:ext>
              </a:extLst>
            </p:cNvPr>
            <p:cNvSpPr txBox="1"/>
            <p:nvPr/>
          </p:nvSpPr>
          <p:spPr>
            <a:xfrm>
              <a:off x="1810871" y="2635624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B050"/>
                  </a:solidFill>
                </a:rPr>
                <a:t>A’B’C’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444AA7E-DB12-45C1-A02E-C1F5EE11A7F3}"/>
              </a:ext>
            </a:extLst>
          </p:cNvPr>
          <p:cNvGrpSpPr/>
          <p:nvPr/>
        </p:nvGrpSpPr>
        <p:grpSpPr>
          <a:xfrm>
            <a:off x="3658215" y="2635624"/>
            <a:ext cx="949030" cy="307777"/>
            <a:chOff x="1690462" y="2635624"/>
            <a:chExt cx="949030" cy="307777"/>
          </a:xfrm>
        </p:grpSpPr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9B7EB72E-4804-4EC6-B9FF-339734F737BE}"/>
                </a:ext>
              </a:extLst>
            </p:cNvPr>
            <p:cNvCxnSpPr/>
            <p:nvPr/>
          </p:nvCxnSpPr>
          <p:spPr>
            <a:xfrm>
              <a:off x="1690462" y="2918710"/>
              <a:ext cx="949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B1F7D356-6D99-4A3C-A4C0-B78F2F441A6A}"/>
                </a:ext>
              </a:extLst>
            </p:cNvPr>
            <p:cNvSpPr txBox="1"/>
            <p:nvPr/>
          </p:nvSpPr>
          <p:spPr>
            <a:xfrm>
              <a:off x="1810871" y="2635624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B050"/>
                  </a:solidFill>
                </a:rPr>
                <a:t>A’B’C’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31380FFF-8980-4D3D-8086-529589042D84}"/>
              </a:ext>
            </a:extLst>
          </p:cNvPr>
          <p:cNvGrpSpPr/>
          <p:nvPr/>
        </p:nvGrpSpPr>
        <p:grpSpPr>
          <a:xfrm>
            <a:off x="5621485" y="2630544"/>
            <a:ext cx="949030" cy="307777"/>
            <a:chOff x="1690462" y="2635624"/>
            <a:chExt cx="949030" cy="307777"/>
          </a:xfrm>
        </p:grpSpPr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71C0026F-D4E4-4A6B-9F92-E3DD54BC121A}"/>
                </a:ext>
              </a:extLst>
            </p:cNvPr>
            <p:cNvCxnSpPr/>
            <p:nvPr/>
          </p:nvCxnSpPr>
          <p:spPr>
            <a:xfrm>
              <a:off x="1690462" y="2918710"/>
              <a:ext cx="949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0E56F85B-B5D5-4DED-B148-D9EFC9023414}"/>
                </a:ext>
              </a:extLst>
            </p:cNvPr>
            <p:cNvSpPr txBox="1"/>
            <p:nvPr/>
          </p:nvSpPr>
          <p:spPr>
            <a:xfrm>
              <a:off x="1810871" y="2635624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B050"/>
                  </a:solidFill>
                </a:rPr>
                <a:t>A’B’C’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DAD1E9D9-870F-441A-BA14-718D6E65C792}"/>
              </a:ext>
            </a:extLst>
          </p:cNvPr>
          <p:cNvGrpSpPr/>
          <p:nvPr/>
        </p:nvGrpSpPr>
        <p:grpSpPr>
          <a:xfrm>
            <a:off x="7584757" y="2636840"/>
            <a:ext cx="949030" cy="307777"/>
            <a:chOff x="1690462" y="2635624"/>
            <a:chExt cx="949030" cy="307777"/>
          </a:xfrm>
        </p:grpSpPr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4355249C-9EA3-47C5-83AF-4A5A2B7B05AD}"/>
                </a:ext>
              </a:extLst>
            </p:cNvPr>
            <p:cNvCxnSpPr/>
            <p:nvPr/>
          </p:nvCxnSpPr>
          <p:spPr>
            <a:xfrm>
              <a:off x="1690462" y="2918710"/>
              <a:ext cx="949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1C72AB36-E201-4726-9128-73F745F79730}"/>
                </a:ext>
              </a:extLst>
            </p:cNvPr>
            <p:cNvSpPr txBox="1"/>
            <p:nvPr/>
          </p:nvSpPr>
          <p:spPr>
            <a:xfrm>
              <a:off x="1810871" y="2635624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B050"/>
                  </a:solidFill>
                </a:rPr>
                <a:t>A’B’C’</a:t>
              </a: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BBEA6B7-6564-4D73-8128-126C9CCCE694}"/>
              </a:ext>
            </a:extLst>
          </p:cNvPr>
          <p:cNvGrpSpPr/>
          <p:nvPr/>
        </p:nvGrpSpPr>
        <p:grpSpPr>
          <a:xfrm>
            <a:off x="9552508" y="2637025"/>
            <a:ext cx="949030" cy="307777"/>
            <a:chOff x="1690462" y="2635624"/>
            <a:chExt cx="949030" cy="307777"/>
          </a:xfrm>
        </p:grpSpPr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E3FBACE2-F4AF-4BC5-817B-1CA681E5BD25}"/>
                </a:ext>
              </a:extLst>
            </p:cNvPr>
            <p:cNvCxnSpPr/>
            <p:nvPr/>
          </p:nvCxnSpPr>
          <p:spPr>
            <a:xfrm>
              <a:off x="1690462" y="2918710"/>
              <a:ext cx="949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DBF18EA-5BDA-4001-A8FD-FA6717D6E939}"/>
                </a:ext>
              </a:extLst>
            </p:cNvPr>
            <p:cNvSpPr txBox="1"/>
            <p:nvPr/>
          </p:nvSpPr>
          <p:spPr>
            <a:xfrm>
              <a:off x="1810871" y="2635624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00B050"/>
                  </a:solidFill>
                </a:rPr>
                <a:t>A’B’C’</a:t>
              </a:r>
            </a:p>
          </p:txBody>
        </p:sp>
      </p:grp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AB51C345-2814-4608-A52A-EAD9270C0EF0}"/>
              </a:ext>
            </a:extLst>
          </p:cNvPr>
          <p:cNvSpPr txBox="1"/>
          <p:nvPr/>
        </p:nvSpPr>
        <p:spPr>
          <a:xfrm>
            <a:off x="5741894" y="1264317"/>
            <a:ext cx="62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A’B’C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D7289652-7EA4-4F3D-8657-4672DDBE72C9}"/>
              </a:ext>
            </a:extLst>
          </p:cNvPr>
          <p:cNvGrpSpPr/>
          <p:nvPr/>
        </p:nvGrpSpPr>
        <p:grpSpPr>
          <a:xfrm flipH="1">
            <a:off x="1694944" y="3661579"/>
            <a:ext cx="949030" cy="307777"/>
            <a:chOff x="1690462" y="2635624"/>
            <a:chExt cx="949030" cy="307777"/>
          </a:xfrm>
        </p:grpSpPr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8BEA8B22-9BE3-488A-885B-9DF820395DF3}"/>
                </a:ext>
              </a:extLst>
            </p:cNvPr>
            <p:cNvCxnSpPr/>
            <p:nvPr/>
          </p:nvCxnSpPr>
          <p:spPr>
            <a:xfrm>
              <a:off x="1690462" y="2918710"/>
              <a:ext cx="949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9BEDD7A-815D-4759-B479-E944BD576088}"/>
                </a:ext>
              </a:extLst>
            </p:cNvPr>
            <p:cNvSpPr txBox="1"/>
            <p:nvPr/>
          </p:nvSpPr>
          <p:spPr>
            <a:xfrm>
              <a:off x="1810871" y="2635624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FF0000"/>
                  </a:solidFill>
                </a:rPr>
                <a:t>A’B’C</a:t>
              </a:r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89DDF6A6-0EAA-4CC0-A2CB-D092C95D1D44}"/>
              </a:ext>
            </a:extLst>
          </p:cNvPr>
          <p:cNvGrpSpPr/>
          <p:nvPr/>
        </p:nvGrpSpPr>
        <p:grpSpPr>
          <a:xfrm flipH="1">
            <a:off x="3649250" y="3655284"/>
            <a:ext cx="949030" cy="307777"/>
            <a:chOff x="1690462" y="2635624"/>
            <a:chExt cx="949030" cy="307777"/>
          </a:xfrm>
        </p:grpSpPr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48117522-F264-410B-B02E-987E43E07194}"/>
                </a:ext>
              </a:extLst>
            </p:cNvPr>
            <p:cNvCxnSpPr/>
            <p:nvPr/>
          </p:nvCxnSpPr>
          <p:spPr>
            <a:xfrm>
              <a:off x="1690462" y="2918710"/>
              <a:ext cx="949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DD13814-9693-4AD0-87B9-780C34917C8B}"/>
                </a:ext>
              </a:extLst>
            </p:cNvPr>
            <p:cNvSpPr txBox="1"/>
            <p:nvPr/>
          </p:nvSpPr>
          <p:spPr>
            <a:xfrm>
              <a:off x="1810871" y="2635624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FF0000"/>
                  </a:solidFill>
                </a:rPr>
                <a:t>A’B’C</a:t>
              </a: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0BE06F03-2D02-4E2A-B79E-33DB936EDC8D}"/>
              </a:ext>
            </a:extLst>
          </p:cNvPr>
          <p:cNvGrpSpPr/>
          <p:nvPr/>
        </p:nvGrpSpPr>
        <p:grpSpPr>
          <a:xfrm flipH="1">
            <a:off x="5612521" y="3641774"/>
            <a:ext cx="949030" cy="307777"/>
            <a:chOff x="1690462" y="2635624"/>
            <a:chExt cx="949030" cy="307777"/>
          </a:xfrm>
        </p:grpSpPr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DE1BEB35-1203-4C30-AA3E-EA26F0AF5989}"/>
                </a:ext>
              </a:extLst>
            </p:cNvPr>
            <p:cNvCxnSpPr/>
            <p:nvPr/>
          </p:nvCxnSpPr>
          <p:spPr>
            <a:xfrm>
              <a:off x="1690462" y="2918710"/>
              <a:ext cx="949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6A6D0614-3AB1-4F3C-BFD7-E97F17F19CFF}"/>
                </a:ext>
              </a:extLst>
            </p:cNvPr>
            <p:cNvSpPr txBox="1"/>
            <p:nvPr/>
          </p:nvSpPr>
          <p:spPr>
            <a:xfrm>
              <a:off x="1810871" y="2635624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FF0000"/>
                  </a:solidFill>
                </a:rPr>
                <a:t>A’B’C</a:t>
              </a:r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DB5AD5E9-91C8-40EA-8C43-2DFCF1819E97}"/>
              </a:ext>
            </a:extLst>
          </p:cNvPr>
          <p:cNvGrpSpPr/>
          <p:nvPr/>
        </p:nvGrpSpPr>
        <p:grpSpPr>
          <a:xfrm flipH="1">
            <a:off x="7575792" y="3651127"/>
            <a:ext cx="949030" cy="307777"/>
            <a:chOff x="1690462" y="2635624"/>
            <a:chExt cx="949030" cy="307777"/>
          </a:xfrm>
        </p:grpSpPr>
        <p:cxnSp>
          <p:nvCxnSpPr>
            <p:cNvPr id="85" name="Conector de Seta Reta 84">
              <a:extLst>
                <a:ext uri="{FF2B5EF4-FFF2-40B4-BE49-F238E27FC236}">
                  <a16:creationId xmlns:a16="http://schemas.microsoft.com/office/drawing/2014/main" id="{1831DCEF-BF06-4E2B-BDB0-A0327AEC25C2}"/>
                </a:ext>
              </a:extLst>
            </p:cNvPr>
            <p:cNvCxnSpPr/>
            <p:nvPr/>
          </p:nvCxnSpPr>
          <p:spPr>
            <a:xfrm>
              <a:off x="1690462" y="2918710"/>
              <a:ext cx="949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DD5ED17-741F-44D7-AECC-41865CB76090}"/>
                </a:ext>
              </a:extLst>
            </p:cNvPr>
            <p:cNvSpPr txBox="1"/>
            <p:nvPr/>
          </p:nvSpPr>
          <p:spPr>
            <a:xfrm>
              <a:off x="1810871" y="2635624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FF0000"/>
                  </a:solidFill>
                </a:rPr>
                <a:t>A’B’C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60A6ABF0-1CEE-4E34-90C3-00D25031DD25}"/>
              </a:ext>
            </a:extLst>
          </p:cNvPr>
          <p:cNvGrpSpPr/>
          <p:nvPr/>
        </p:nvGrpSpPr>
        <p:grpSpPr>
          <a:xfrm flipH="1">
            <a:off x="9539063" y="3643360"/>
            <a:ext cx="949030" cy="307777"/>
            <a:chOff x="1690462" y="2635624"/>
            <a:chExt cx="949030" cy="307777"/>
          </a:xfrm>
        </p:grpSpPr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DDE0C0F0-8F23-4C83-A072-79119F0C5ACA}"/>
                </a:ext>
              </a:extLst>
            </p:cNvPr>
            <p:cNvCxnSpPr/>
            <p:nvPr/>
          </p:nvCxnSpPr>
          <p:spPr>
            <a:xfrm>
              <a:off x="1690462" y="2918710"/>
              <a:ext cx="9490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810F5EFF-E402-41C6-B7FC-70D1DF6484FB}"/>
                </a:ext>
              </a:extLst>
            </p:cNvPr>
            <p:cNvSpPr txBox="1"/>
            <p:nvPr/>
          </p:nvSpPr>
          <p:spPr>
            <a:xfrm>
              <a:off x="1810871" y="2635624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FF0000"/>
                  </a:solidFill>
                </a:rPr>
                <a:t>A’B’C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C4A329AA-C1B1-44B7-ADDE-BD8DC5405D15}"/>
              </a:ext>
            </a:extLst>
          </p:cNvPr>
          <p:cNvGrpSpPr/>
          <p:nvPr/>
        </p:nvGrpSpPr>
        <p:grpSpPr>
          <a:xfrm>
            <a:off x="1189692" y="2055683"/>
            <a:ext cx="3926542" cy="658008"/>
            <a:chOff x="1189692" y="2055683"/>
            <a:chExt cx="3926542" cy="658008"/>
          </a:xfrm>
        </p:grpSpPr>
        <p:cxnSp>
          <p:nvCxnSpPr>
            <p:cNvPr id="91" name="Conector: Curvo 90">
              <a:extLst>
                <a:ext uri="{FF2B5EF4-FFF2-40B4-BE49-F238E27FC236}">
                  <a16:creationId xmlns:a16="http://schemas.microsoft.com/office/drawing/2014/main" id="{BDF360AD-E7BF-4A96-B402-36BCAECEE59B}"/>
                </a:ext>
              </a:extLst>
            </p:cNvPr>
            <p:cNvCxnSpPr>
              <a:cxnSpLocks/>
              <a:stCxn id="5" idx="0"/>
              <a:endCxn id="30" idx="0"/>
            </p:cNvCxnSpPr>
            <p:nvPr/>
          </p:nvCxnSpPr>
          <p:spPr>
            <a:xfrm rot="5400000" flipH="1" flipV="1">
              <a:off x="3146613" y="744070"/>
              <a:ext cx="12700" cy="3926542"/>
            </a:xfrm>
            <a:prstGeom prst="curvedConnector3">
              <a:avLst>
                <a:gd name="adj1" fmla="val 307059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17700D83-2E0A-4C9D-98C8-6D9BE353C369}"/>
                </a:ext>
              </a:extLst>
            </p:cNvPr>
            <p:cNvSpPr txBox="1"/>
            <p:nvPr/>
          </p:nvSpPr>
          <p:spPr>
            <a:xfrm>
              <a:off x="2839199" y="2055683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00B0F0"/>
                  </a:solidFill>
                </a:rPr>
                <a:t>A’B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12FA40C8-B077-4507-B3FC-7FA1DCF7D6E7}"/>
              </a:ext>
            </a:extLst>
          </p:cNvPr>
          <p:cNvGrpSpPr/>
          <p:nvPr/>
        </p:nvGrpSpPr>
        <p:grpSpPr>
          <a:xfrm>
            <a:off x="5118846" y="2027336"/>
            <a:ext cx="1956922" cy="678142"/>
            <a:chOff x="1189692" y="2035549"/>
            <a:chExt cx="3926542" cy="678142"/>
          </a:xfrm>
        </p:grpSpPr>
        <p:cxnSp>
          <p:nvCxnSpPr>
            <p:cNvPr id="97" name="Conector: Curvo 96">
              <a:extLst>
                <a:ext uri="{FF2B5EF4-FFF2-40B4-BE49-F238E27FC236}">
                  <a16:creationId xmlns:a16="http://schemas.microsoft.com/office/drawing/2014/main" id="{884F44A2-1A3A-4E01-A602-10405436E2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6613" y="744070"/>
              <a:ext cx="12700" cy="3926542"/>
            </a:xfrm>
            <a:prstGeom prst="curvedConnector3">
              <a:avLst>
                <a:gd name="adj1" fmla="val 307059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33652117-8239-4180-A6C4-C13AC7B416CA}"/>
                </a:ext>
              </a:extLst>
            </p:cNvPr>
            <p:cNvSpPr txBox="1"/>
            <p:nvPr/>
          </p:nvSpPr>
          <p:spPr>
            <a:xfrm>
              <a:off x="2630521" y="2035549"/>
              <a:ext cx="1003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00B0F0"/>
                  </a:solidFill>
                </a:rPr>
                <a:t>A’B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44FEDC0B-39D6-4B7B-9927-AD50919F29F2}"/>
              </a:ext>
            </a:extLst>
          </p:cNvPr>
          <p:cNvGrpSpPr/>
          <p:nvPr/>
        </p:nvGrpSpPr>
        <p:grpSpPr>
          <a:xfrm flipV="1">
            <a:off x="1183342" y="4149490"/>
            <a:ext cx="5931115" cy="2152695"/>
            <a:chOff x="1189692" y="2030061"/>
            <a:chExt cx="3926542" cy="683630"/>
          </a:xfrm>
        </p:grpSpPr>
        <p:cxnSp>
          <p:nvCxnSpPr>
            <p:cNvPr id="100" name="Conector: Curvo 99">
              <a:extLst>
                <a:ext uri="{FF2B5EF4-FFF2-40B4-BE49-F238E27FC236}">
                  <a16:creationId xmlns:a16="http://schemas.microsoft.com/office/drawing/2014/main" id="{BA248632-7265-428C-8D99-BACE155FC6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46613" y="744070"/>
              <a:ext cx="12700" cy="3926542"/>
            </a:xfrm>
            <a:prstGeom prst="curvedConnector3">
              <a:avLst>
                <a:gd name="adj1" fmla="val 307059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5279307-76FD-4956-8CD9-94B48F1C4269}"/>
                </a:ext>
              </a:extLst>
            </p:cNvPr>
            <p:cNvSpPr txBox="1"/>
            <p:nvPr/>
          </p:nvSpPr>
          <p:spPr>
            <a:xfrm flipV="1">
              <a:off x="2858953" y="2030061"/>
              <a:ext cx="627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00B0F0"/>
                  </a:solidFill>
                </a:rPr>
                <a:t>A’B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C2F3F4DE-BCBE-4BDF-ACBC-F6D307EA3BCB}"/>
              </a:ext>
            </a:extLst>
          </p:cNvPr>
          <p:cNvGrpSpPr/>
          <p:nvPr/>
        </p:nvGrpSpPr>
        <p:grpSpPr>
          <a:xfrm flipV="1">
            <a:off x="1183341" y="4180475"/>
            <a:ext cx="2004574" cy="694114"/>
            <a:chOff x="1189692" y="2048273"/>
            <a:chExt cx="3926542" cy="665418"/>
          </a:xfrm>
        </p:grpSpPr>
        <p:cxnSp>
          <p:nvCxnSpPr>
            <p:cNvPr id="103" name="Conector: Curvo 102">
              <a:extLst>
                <a:ext uri="{FF2B5EF4-FFF2-40B4-BE49-F238E27FC236}">
                  <a16:creationId xmlns:a16="http://schemas.microsoft.com/office/drawing/2014/main" id="{672FA64B-9E79-4FF6-B2D1-0ABCCDBD016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6613" y="744070"/>
              <a:ext cx="12700" cy="3926542"/>
            </a:xfrm>
            <a:prstGeom prst="curvedConnector3">
              <a:avLst>
                <a:gd name="adj1" fmla="val 307059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23C20286-0B6A-4A69-AE67-0FFCA539DE14}"/>
                </a:ext>
              </a:extLst>
            </p:cNvPr>
            <p:cNvSpPr txBox="1"/>
            <p:nvPr/>
          </p:nvSpPr>
          <p:spPr>
            <a:xfrm flipV="1">
              <a:off x="2630520" y="2048273"/>
              <a:ext cx="1003665" cy="295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C000"/>
                  </a:solidFill>
                </a:rPr>
                <a:t>A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F661D87E-2E4B-47BA-8BF0-9A5A4A716996}"/>
              </a:ext>
            </a:extLst>
          </p:cNvPr>
          <p:cNvGrpSpPr/>
          <p:nvPr/>
        </p:nvGrpSpPr>
        <p:grpSpPr>
          <a:xfrm flipV="1">
            <a:off x="3187916" y="4180474"/>
            <a:ext cx="5816170" cy="694114"/>
            <a:chOff x="1189692" y="2048273"/>
            <a:chExt cx="3926542" cy="665418"/>
          </a:xfrm>
        </p:grpSpPr>
        <p:cxnSp>
          <p:nvCxnSpPr>
            <p:cNvPr id="106" name="Conector: Curvo 105">
              <a:extLst>
                <a:ext uri="{FF2B5EF4-FFF2-40B4-BE49-F238E27FC236}">
                  <a16:creationId xmlns:a16="http://schemas.microsoft.com/office/drawing/2014/main" id="{B4C0FF9E-FC61-4CC6-A2F5-00E736CA87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6613" y="744070"/>
              <a:ext cx="12700" cy="3926542"/>
            </a:xfrm>
            <a:prstGeom prst="curvedConnector3">
              <a:avLst>
                <a:gd name="adj1" fmla="val 307059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D1E6AA87-6BC3-45DB-A8C2-BB29E7934592}"/>
                </a:ext>
              </a:extLst>
            </p:cNvPr>
            <p:cNvSpPr txBox="1"/>
            <p:nvPr/>
          </p:nvSpPr>
          <p:spPr>
            <a:xfrm flipV="1">
              <a:off x="2630521" y="2048273"/>
              <a:ext cx="1003666" cy="295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C000"/>
                  </a:solidFill>
                </a:rPr>
                <a:t>A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0EE4F62-4B3F-48F5-9E16-B859E7456AFB}"/>
              </a:ext>
            </a:extLst>
          </p:cNvPr>
          <p:cNvGrpSpPr/>
          <p:nvPr/>
        </p:nvGrpSpPr>
        <p:grpSpPr>
          <a:xfrm flipV="1">
            <a:off x="9051633" y="4159885"/>
            <a:ext cx="2004574" cy="694114"/>
            <a:chOff x="1189692" y="2048273"/>
            <a:chExt cx="3926542" cy="665418"/>
          </a:xfrm>
        </p:grpSpPr>
        <p:cxnSp>
          <p:nvCxnSpPr>
            <p:cNvPr id="109" name="Conector: Curvo 108">
              <a:extLst>
                <a:ext uri="{FF2B5EF4-FFF2-40B4-BE49-F238E27FC236}">
                  <a16:creationId xmlns:a16="http://schemas.microsoft.com/office/drawing/2014/main" id="{00F9243F-3002-41A4-84A9-D96C246A25A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6613" y="744070"/>
              <a:ext cx="12700" cy="3926542"/>
            </a:xfrm>
            <a:prstGeom prst="curvedConnector3">
              <a:avLst>
                <a:gd name="adj1" fmla="val 307059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4EE9252D-AF06-437D-9274-E062E30E6C46}"/>
                </a:ext>
              </a:extLst>
            </p:cNvPr>
            <p:cNvSpPr txBox="1"/>
            <p:nvPr/>
          </p:nvSpPr>
          <p:spPr>
            <a:xfrm flipV="1">
              <a:off x="2630520" y="2048273"/>
              <a:ext cx="1003665" cy="295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C000"/>
                  </a:solidFill>
                </a:rPr>
                <a:t>A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832F25B-B20B-4FCD-8A82-D8FB41185DEC}"/>
              </a:ext>
            </a:extLst>
          </p:cNvPr>
          <p:cNvGrpSpPr/>
          <p:nvPr/>
        </p:nvGrpSpPr>
        <p:grpSpPr>
          <a:xfrm>
            <a:off x="3187916" y="1739653"/>
            <a:ext cx="7759804" cy="959070"/>
            <a:chOff x="1189692" y="2182314"/>
            <a:chExt cx="3926542" cy="531377"/>
          </a:xfrm>
        </p:grpSpPr>
        <p:cxnSp>
          <p:nvCxnSpPr>
            <p:cNvPr id="112" name="Conector: Curvo 111">
              <a:extLst>
                <a:ext uri="{FF2B5EF4-FFF2-40B4-BE49-F238E27FC236}">
                  <a16:creationId xmlns:a16="http://schemas.microsoft.com/office/drawing/2014/main" id="{18E5BEC1-50B6-48DA-8782-3D4EEEDE7FE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146613" y="744070"/>
              <a:ext cx="12700" cy="3926542"/>
            </a:xfrm>
            <a:prstGeom prst="curvedConnector3">
              <a:avLst>
                <a:gd name="adj1" fmla="val 307059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2E182482-AC89-4B25-8422-411FFE0BEE4B}"/>
                </a:ext>
              </a:extLst>
            </p:cNvPr>
            <p:cNvSpPr txBox="1"/>
            <p:nvPr/>
          </p:nvSpPr>
          <p:spPr>
            <a:xfrm>
              <a:off x="2677091" y="2182314"/>
              <a:ext cx="1003666" cy="295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C000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827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ALVES OLIVEIRA</dc:creator>
  <cp:lastModifiedBy>GUILHERME ALVES OLIVEIRA</cp:lastModifiedBy>
  <cp:revision>5</cp:revision>
  <dcterms:created xsi:type="dcterms:W3CDTF">2024-09-20T00:54:03Z</dcterms:created>
  <dcterms:modified xsi:type="dcterms:W3CDTF">2024-09-20T01:27:22Z</dcterms:modified>
</cp:coreProperties>
</file>