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253C424-1C5F-4956-AA8E-E414FB24A9A9}" type="datetime1">
              <a:rPr lang="en-US" smtClean="0"/>
              <a:t>9/12/2025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0368EB4F-B98C-4700-B83A-7E5AEFAB40B5}" type="datetime1">
              <a:rPr lang="en-US" smtClean="0"/>
              <a:t>9/12/2025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725516A-9911-4C23-A513-00262180843E}" type="datetime1">
              <a:rPr lang="en-US" smtClean="0"/>
              <a:t>9/12/2025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8C8D236-381E-4CC4-8E19-2A084AE83716}" type="datetime1">
              <a:rPr lang="en-US" smtClean="0"/>
              <a:t>9/12/2025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81242B8E-E200-48BE-B844-256F9833AA76}" type="datetime1">
              <a:rPr lang="en-US" smtClean="0"/>
              <a:t>9/12/2025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F4B5A3C1-2CD3-4C98-BE2B-E244CE6FB8E0}" type="datetime1">
              <a:rPr lang="en-US" smtClean="0"/>
              <a:t>9/12/2025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THAYALAN M</a:t>
            </a:r>
          </a:p>
          <a:p>
            <a:r>
              <a:rPr lang="en-US" sz="2400" dirty="0"/>
              <a:t>REGISTER NO AND NMID: 212402449</a:t>
            </a:r>
            <a:r>
              <a:rPr lang="en-US" sz="2400"/>
              <a:t>,ASUNM1301212402449</a:t>
            </a:r>
            <a:endParaRPr lang="en-US" sz="2400" dirty="0">
              <a:cs typeface="Calibri"/>
            </a:endParaRPr>
          </a:p>
          <a:p>
            <a:r>
              <a:rPr lang="en-US" sz="2400" dirty="0"/>
              <a:t>DEPARTMENT: BCA</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F279355D-0608-FE5B-3C13-3200F78204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3637" y="2414732"/>
            <a:ext cx="6248400" cy="27478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2" name="TextBox 1">
            <a:extLst>
              <a:ext uri="{FF2B5EF4-FFF2-40B4-BE49-F238E27FC236}">
                <a16:creationId xmlns:a16="http://schemas.microsoft.com/office/drawing/2014/main" id="{FF25EE15-6488-52C3-F817-7C9AE34EA8B7}"/>
              </a:ext>
            </a:extLst>
          </p:cNvPr>
          <p:cNvSpPr txBox="1"/>
          <p:nvPr/>
        </p:nvSpPr>
        <p:spPr>
          <a:xfrm>
            <a:off x="1066800" y="2133600"/>
            <a:ext cx="7315200" cy="3046988"/>
          </a:xfrm>
          <a:prstGeom prst="rect">
            <a:avLst/>
          </a:prstGeom>
          <a:noFill/>
        </p:spPr>
        <p:txBody>
          <a:bodyPr wrap="square" rtlCol="0">
            <a:spAutoFit/>
          </a:bodyPr>
          <a:lstStyle/>
          <a:p>
            <a:r>
              <a:rPr lang="en-GB" sz="3200" dirty="0"/>
              <a:t>The portfolio website effectively presents personal details, education, skills, and certificates in a professional and visually appealing way. It serves as a digital resume that is interactive, responsive, and useful for academic and career opportunities.</a:t>
            </a:r>
            <a:endParaRPr lang="en-I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A6CFC-5943-89F3-F8A0-0BB96E6319D2}"/>
              </a:ext>
            </a:extLst>
          </p:cNvPr>
          <p:cNvSpPr>
            <a:spLocks noGrp="1"/>
          </p:cNvSpPr>
          <p:nvPr>
            <p:ph type="title"/>
          </p:nvPr>
        </p:nvSpPr>
        <p:spPr/>
        <p:txBody>
          <a:bodyPr/>
          <a:lstStyle/>
          <a:p>
            <a:r>
              <a:rPr lang="en-US" dirty="0"/>
              <a:t>GITHUB LINK</a:t>
            </a:r>
            <a:endParaRPr lang="en-IN" dirty="0"/>
          </a:p>
        </p:txBody>
      </p:sp>
      <p:sp>
        <p:nvSpPr>
          <p:cNvPr id="5" name="TextBox 4">
            <a:extLst>
              <a:ext uri="{FF2B5EF4-FFF2-40B4-BE49-F238E27FC236}">
                <a16:creationId xmlns:a16="http://schemas.microsoft.com/office/drawing/2014/main" id="{FC5AB1F6-43AB-5EC2-3E72-607C3FBECE3C}"/>
              </a:ext>
            </a:extLst>
          </p:cNvPr>
          <p:cNvSpPr txBox="1"/>
          <p:nvPr/>
        </p:nvSpPr>
        <p:spPr>
          <a:xfrm>
            <a:off x="1165485" y="1396631"/>
            <a:ext cx="6705600" cy="461665"/>
          </a:xfrm>
          <a:prstGeom prst="rect">
            <a:avLst/>
          </a:prstGeom>
          <a:noFill/>
        </p:spPr>
        <p:txBody>
          <a:bodyPr wrap="square" rtlCol="0">
            <a:spAutoFit/>
          </a:bodyPr>
          <a:lstStyle/>
          <a:p>
            <a:r>
              <a:rPr lang="en-US" sz="2400" b="1" u="sng" dirty="0"/>
              <a:t>GITHUB LINK</a:t>
            </a:r>
            <a:endParaRPr lang="en-IN" sz="2400" b="1" u="sng" dirty="0"/>
          </a:p>
        </p:txBody>
      </p:sp>
      <p:sp>
        <p:nvSpPr>
          <p:cNvPr id="6" name="TextBox 5">
            <a:extLst>
              <a:ext uri="{FF2B5EF4-FFF2-40B4-BE49-F238E27FC236}">
                <a16:creationId xmlns:a16="http://schemas.microsoft.com/office/drawing/2014/main" id="{67373B72-004A-D01D-DB73-5BE0AF7EB3AB}"/>
              </a:ext>
            </a:extLst>
          </p:cNvPr>
          <p:cNvSpPr txBox="1"/>
          <p:nvPr/>
        </p:nvSpPr>
        <p:spPr>
          <a:xfrm>
            <a:off x="1828800" y="2061231"/>
            <a:ext cx="7391400" cy="400110"/>
          </a:xfrm>
          <a:prstGeom prst="rect">
            <a:avLst/>
          </a:prstGeom>
          <a:noFill/>
        </p:spPr>
        <p:txBody>
          <a:bodyPr wrap="square" rtlCol="0">
            <a:spAutoFit/>
          </a:bodyPr>
          <a:lstStyle/>
          <a:p>
            <a:r>
              <a:rPr lang="en-IN" sz="2000" dirty="0"/>
              <a:t>https://github.com/Thayalan-14/TNSDC-DIGITAL-PORTFOLIO-.git</a:t>
            </a:r>
          </a:p>
        </p:txBody>
      </p:sp>
      <p:sp>
        <p:nvSpPr>
          <p:cNvPr id="7" name="TextBox 6">
            <a:extLst>
              <a:ext uri="{FF2B5EF4-FFF2-40B4-BE49-F238E27FC236}">
                <a16:creationId xmlns:a16="http://schemas.microsoft.com/office/drawing/2014/main" id="{DF475467-E676-1EDB-CF0A-907B12BECFCE}"/>
              </a:ext>
            </a:extLst>
          </p:cNvPr>
          <p:cNvSpPr txBox="1"/>
          <p:nvPr/>
        </p:nvSpPr>
        <p:spPr>
          <a:xfrm>
            <a:off x="1165485" y="3429000"/>
            <a:ext cx="7848600" cy="461665"/>
          </a:xfrm>
          <a:prstGeom prst="rect">
            <a:avLst/>
          </a:prstGeom>
          <a:noFill/>
        </p:spPr>
        <p:txBody>
          <a:bodyPr wrap="square" rtlCol="0">
            <a:spAutoFit/>
          </a:bodyPr>
          <a:lstStyle/>
          <a:p>
            <a:r>
              <a:rPr lang="en-US" sz="2400" b="1" u="sng" dirty="0"/>
              <a:t>PORTFOLIO LINK</a:t>
            </a:r>
            <a:endParaRPr lang="en-IN" sz="2400" b="1" u="sng" dirty="0"/>
          </a:p>
        </p:txBody>
      </p:sp>
      <p:sp>
        <p:nvSpPr>
          <p:cNvPr id="8" name="TextBox 7">
            <a:extLst>
              <a:ext uri="{FF2B5EF4-FFF2-40B4-BE49-F238E27FC236}">
                <a16:creationId xmlns:a16="http://schemas.microsoft.com/office/drawing/2014/main" id="{55E95C18-627A-F9A1-065B-20772B19F7E7}"/>
              </a:ext>
            </a:extLst>
          </p:cNvPr>
          <p:cNvSpPr txBox="1"/>
          <p:nvPr/>
        </p:nvSpPr>
        <p:spPr>
          <a:xfrm>
            <a:off x="1828800" y="4267200"/>
            <a:ext cx="7848600" cy="1015663"/>
          </a:xfrm>
          <a:prstGeom prst="rect">
            <a:avLst/>
          </a:prstGeom>
          <a:noFill/>
        </p:spPr>
        <p:txBody>
          <a:bodyPr wrap="square" rtlCol="0">
            <a:spAutoFit/>
          </a:bodyPr>
          <a:lstStyle/>
          <a:p>
            <a:r>
              <a:rPr lang="en-IN" sz="2000" dirty="0"/>
              <a:t>https://github.com/Thayalan-14/TNSDC-DIGITAL-PORTFOLIO-/blob/a85eae873b1fd3c96042d792cb7f3b64517127f7/MY%20DIGITAL%20PORTFOLIO.html</a:t>
            </a:r>
          </a:p>
        </p:txBody>
      </p:sp>
    </p:spTree>
    <p:extLst>
      <p:ext uri="{BB962C8B-B14F-4D97-AF65-F5344CB8AC3E}">
        <p14:creationId xmlns:p14="http://schemas.microsoft.com/office/powerpoint/2010/main" val="67730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272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TextBox 20">
            <a:extLst>
              <a:ext uri="{FF2B5EF4-FFF2-40B4-BE49-F238E27FC236}">
                <a16:creationId xmlns:a16="http://schemas.microsoft.com/office/drawing/2014/main" id="{2FDDA4DF-2BF5-D334-51D5-1BA1EC148550}"/>
              </a:ext>
            </a:extLst>
          </p:cNvPr>
          <p:cNvSpPr txBox="1"/>
          <p:nvPr/>
        </p:nvSpPr>
        <p:spPr>
          <a:xfrm rot="10800000" flipV="1">
            <a:off x="3279166" y="2471255"/>
            <a:ext cx="6874515" cy="707886"/>
          </a:xfrm>
          <a:prstGeom prst="rect">
            <a:avLst/>
          </a:prstGeom>
          <a:noFill/>
        </p:spPr>
        <p:txBody>
          <a:bodyPr wrap="square" rtlCol="0">
            <a:spAutoFit/>
          </a:bodyPr>
          <a:lstStyle/>
          <a:p>
            <a:r>
              <a:rPr lang="en-GB" sz="4000" b="1" dirty="0"/>
              <a:t>DIGITAL PORTFOLIO</a:t>
            </a:r>
            <a:endParaRPr lang="en-IN"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3E50E5FD-65A2-AE9C-BEBF-7D4AD4DF095D}"/>
              </a:ext>
            </a:extLst>
          </p:cNvPr>
          <p:cNvSpPr txBox="1"/>
          <p:nvPr/>
        </p:nvSpPr>
        <p:spPr>
          <a:xfrm>
            <a:off x="371475" y="2397499"/>
            <a:ext cx="7620000" cy="3046988"/>
          </a:xfrm>
          <a:prstGeom prst="rect">
            <a:avLst/>
          </a:prstGeom>
          <a:noFill/>
        </p:spPr>
        <p:txBody>
          <a:bodyPr wrap="square" rtlCol="0">
            <a:spAutoFit/>
          </a:bodyPr>
          <a:lstStyle/>
          <a:p>
            <a:r>
              <a:rPr lang="en-GB" sz="3200" b="1" dirty="0"/>
              <a:t>In today’s digital era, individuals need a professional and visually appealing way to showcase their personal details, education, skills, and achievements. Traditional resumes often lack interactivity and attractiveness, making them less engaging.</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FC5E6B05-8B7A-2CE0-E392-EFFFDA0B54A6}"/>
              </a:ext>
            </a:extLst>
          </p:cNvPr>
          <p:cNvSpPr txBox="1"/>
          <p:nvPr/>
        </p:nvSpPr>
        <p:spPr>
          <a:xfrm>
            <a:off x="411537" y="2340293"/>
            <a:ext cx="8382000" cy="1938992"/>
          </a:xfrm>
          <a:prstGeom prst="rect">
            <a:avLst/>
          </a:prstGeom>
          <a:noFill/>
        </p:spPr>
        <p:txBody>
          <a:bodyPr wrap="square" rtlCol="0">
            <a:spAutoFit/>
          </a:bodyPr>
          <a:lstStyle/>
          <a:p>
            <a:r>
              <a:rPr lang="en-GB" sz="2000" b="1"/>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colorful, responsive, and user-friendly, making it useful as an online resume for academic and career opportunities.</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A7A4FB3D-965E-64C1-FED6-41F8CB59EC56}"/>
              </a:ext>
            </a:extLst>
          </p:cNvPr>
          <p:cNvSpPr txBox="1"/>
          <p:nvPr/>
        </p:nvSpPr>
        <p:spPr>
          <a:xfrm>
            <a:off x="723900" y="2666128"/>
            <a:ext cx="8039100" cy="1569660"/>
          </a:xfrm>
          <a:prstGeom prst="rect">
            <a:avLst/>
          </a:prstGeom>
          <a:noFill/>
        </p:spPr>
        <p:txBody>
          <a:bodyPr wrap="square" rtlCol="0">
            <a:spAutoFit/>
          </a:bodyPr>
          <a:lstStyle/>
          <a:p>
            <a:r>
              <a:rPr lang="en-GB" sz="3200" b="1" dirty="0"/>
              <a:t>End Users: Recruiters, employers, college faculty, peers, and the student (yourself) as a digital resume.</a:t>
            </a:r>
            <a:endParaRPr lang="en-IN"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1413" y="59084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CE3A52BD-BEA1-BC97-3EFB-B3811A44BF8E}"/>
              </a:ext>
            </a:extLst>
          </p:cNvPr>
          <p:cNvSpPr txBox="1"/>
          <p:nvPr/>
        </p:nvSpPr>
        <p:spPr>
          <a:xfrm>
            <a:off x="3048000" y="1905000"/>
            <a:ext cx="6305550" cy="2185214"/>
          </a:xfrm>
          <a:prstGeom prst="rect">
            <a:avLst/>
          </a:prstGeom>
          <a:noFill/>
        </p:spPr>
        <p:txBody>
          <a:bodyPr wrap="square" rtlCol="0">
            <a:spAutoFit/>
          </a:bodyPr>
          <a:lstStyle/>
          <a:p>
            <a:r>
              <a:rPr lang="en-IN" sz="2800" b="1" dirty="0"/>
              <a:t>Tools</a:t>
            </a:r>
            <a:r>
              <a:rPr lang="en-IN" sz="2800" dirty="0"/>
              <a:t>: </a:t>
            </a:r>
            <a:r>
              <a:rPr lang="en-IN" sz="2000" dirty="0"/>
              <a:t>Web browser (Chrome/Edge), Code editor (VS Code/Notepad++), Image editor (for profile/certificates).</a:t>
            </a:r>
          </a:p>
          <a:p>
            <a:endParaRPr lang="en-IN" sz="2000" dirty="0"/>
          </a:p>
          <a:p>
            <a:r>
              <a:rPr lang="en-IN" sz="2800" b="1" dirty="0"/>
              <a:t>Techniques</a:t>
            </a:r>
            <a:r>
              <a:rPr lang="en-IN" sz="2800" dirty="0"/>
              <a:t>: </a:t>
            </a:r>
            <a:r>
              <a:rPr lang="en-IN" sz="2000" dirty="0"/>
              <a:t>HTML5 for structure, CSS3 for styling &amp; responsiveness, Flexbox for layout, hover effects &amp; transitions for interactivity.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CC5DBA6-88F1-5541-3E55-641E353F8CB3}"/>
              </a:ext>
            </a:extLst>
          </p:cNvPr>
          <p:cNvSpPr txBox="1"/>
          <p:nvPr/>
        </p:nvSpPr>
        <p:spPr>
          <a:xfrm>
            <a:off x="533400" y="1447800"/>
            <a:ext cx="8794750" cy="3108543"/>
          </a:xfrm>
          <a:prstGeom prst="rect">
            <a:avLst/>
          </a:prstGeom>
          <a:noFill/>
        </p:spPr>
        <p:txBody>
          <a:bodyPr wrap="square" rtlCol="0">
            <a:spAutoFit/>
          </a:bodyPr>
          <a:lstStyle/>
          <a:p>
            <a:r>
              <a:rPr lang="en-GB" sz="2800" dirty="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6B8D62F-1B98-5E19-76EE-76428BA69485}"/>
              </a:ext>
            </a:extLst>
          </p:cNvPr>
          <p:cNvSpPr txBox="1"/>
          <p:nvPr/>
        </p:nvSpPr>
        <p:spPr>
          <a:xfrm>
            <a:off x="1447800" y="1981200"/>
            <a:ext cx="8001000" cy="3046988"/>
          </a:xfrm>
          <a:prstGeom prst="rect">
            <a:avLst/>
          </a:prstGeom>
          <a:noFill/>
        </p:spPr>
        <p:txBody>
          <a:bodyPr wrap="square" rtlCol="0">
            <a:spAutoFit/>
          </a:bodyPr>
          <a:lstStyle/>
          <a:p>
            <a:r>
              <a:rPr lang="en-GB" sz="3200" dirty="0"/>
              <a:t>Features and Functionality</a:t>
            </a:r>
          </a:p>
          <a:p>
            <a:r>
              <a:rPr lang="en-GB" sz="3200" dirty="0"/>
              <a:t>Profile photo with design</a:t>
            </a:r>
          </a:p>
          <a:p>
            <a:r>
              <a:rPr lang="en-GB" sz="3200" dirty="0"/>
              <a:t>Bio data details</a:t>
            </a:r>
          </a:p>
          <a:p>
            <a:r>
              <a:rPr lang="en-GB" sz="3200" dirty="0"/>
              <a:t>Education and skills list</a:t>
            </a:r>
          </a:p>
          <a:p>
            <a:r>
              <a:rPr lang="en-GB" sz="3200" dirty="0"/>
              <a:t>Certificates with hover effect</a:t>
            </a:r>
          </a:p>
          <a:p>
            <a:r>
              <a:rPr lang="en-GB" sz="3200" dirty="0"/>
              <a:t>Responsive and interactive layout</a:t>
            </a:r>
            <a:endParaRPr lang="en-IN" sz="32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444</Words>
  <Application>Microsoft Office PowerPoint</Application>
  <PresentationFormat>Widescreen</PresentationFormat>
  <Paragraphs>52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Thayalan M</cp:lastModifiedBy>
  <cp:revision>26</cp:revision>
  <dcterms:created xsi:type="dcterms:W3CDTF">2024-03-29T15:07:22Z</dcterms:created>
  <dcterms:modified xsi:type="dcterms:W3CDTF">2025-09-12T05:18:47Z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