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THAYALAN M</a:t>
            </a:r>
          </a:p>
          <a:p>
            <a:r>
              <a:rPr lang="en-US" sz="2400" dirty="0"/>
              <a:t>REGISTER NO AND NMID: 212402449</a:t>
            </a:r>
            <a:r>
              <a:rPr lang="en-US" sz="2400"/>
              <a:t>,ASUNM1301212402449</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32FFDD7-9E33-1991-3F71-D7B79EDF4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5711" y="2475809"/>
            <a:ext cx="5105400" cy="2677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TextBox 1">
            <a:extLst>
              <a:ext uri="{FF2B5EF4-FFF2-40B4-BE49-F238E27FC236}">
                <a16:creationId xmlns:a16="http://schemas.microsoft.com/office/drawing/2014/main" id="{FF25EE15-6488-52C3-F817-7C9AE34EA8B7}"/>
              </a:ext>
            </a:extLst>
          </p:cNvPr>
          <p:cNvSpPr txBox="1"/>
          <p:nvPr/>
        </p:nvSpPr>
        <p:spPr>
          <a:xfrm>
            <a:off x="1066800" y="2133600"/>
            <a:ext cx="7315200" cy="3046988"/>
          </a:xfrm>
          <a:prstGeom prst="rect">
            <a:avLst/>
          </a:prstGeom>
          <a:noFill/>
        </p:spPr>
        <p:txBody>
          <a:bodyPr wrap="square" rtlCol="0">
            <a:spAutoFit/>
          </a:bodyPr>
          <a:lstStyle/>
          <a:p>
            <a:r>
              <a:rPr lang="en-GB" sz="3200"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272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2FDDA4DF-2BF5-D334-51D5-1BA1EC148550}"/>
              </a:ext>
            </a:extLst>
          </p:cNvPr>
          <p:cNvSpPr txBox="1"/>
          <p:nvPr/>
        </p:nvSpPr>
        <p:spPr>
          <a:xfrm rot="10800000" flipV="1">
            <a:off x="3279166" y="2471255"/>
            <a:ext cx="6874515" cy="707886"/>
          </a:xfrm>
          <a:prstGeom prst="rect">
            <a:avLst/>
          </a:prstGeom>
          <a:noFill/>
        </p:spPr>
        <p:txBody>
          <a:bodyPr wrap="square" rtlCol="0">
            <a:spAutoFit/>
          </a:bodyPr>
          <a:lstStyle/>
          <a:p>
            <a:r>
              <a:rPr lang="en-GB" sz="4000" b="1" dirty="0"/>
              <a:t>DIGITAL PORTFOLIO</a:t>
            </a:r>
            <a:endParaRPr lang="en-IN"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E50E5FD-65A2-AE9C-BEBF-7D4AD4DF095D}"/>
              </a:ext>
            </a:extLst>
          </p:cNvPr>
          <p:cNvSpPr txBox="1"/>
          <p:nvPr/>
        </p:nvSpPr>
        <p:spPr>
          <a:xfrm>
            <a:off x="371475" y="2397499"/>
            <a:ext cx="7620000" cy="3046988"/>
          </a:xfrm>
          <a:prstGeom prst="rect">
            <a:avLst/>
          </a:prstGeom>
          <a:noFill/>
        </p:spPr>
        <p:txBody>
          <a:bodyPr wrap="square" rtlCol="0">
            <a:spAutoFit/>
          </a:bodyPr>
          <a:lstStyle/>
          <a:p>
            <a:r>
              <a:rPr lang="en-GB" sz="3200" b="1" dirty="0"/>
              <a:t>In today’s digital era, individuals need a professional and visually appealing way to showcase their personal details, education, skills, and achievements. Traditional resumes often lack interactivity and attractiveness, making them less engaging.</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C5E6B05-8B7A-2CE0-E392-EFFFDA0B54A6}"/>
              </a:ext>
            </a:extLst>
          </p:cNvPr>
          <p:cNvSpPr txBox="1"/>
          <p:nvPr/>
        </p:nvSpPr>
        <p:spPr>
          <a:xfrm>
            <a:off x="411537" y="2340293"/>
            <a:ext cx="8382000" cy="1938992"/>
          </a:xfrm>
          <a:prstGeom prst="rect">
            <a:avLst/>
          </a:prstGeom>
          <a:noFill/>
        </p:spPr>
        <p:txBody>
          <a:bodyPr wrap="square" rtlCol="0">
            <a:spAutoFit/>
          </a:bodyPr>
          <a:lstStyle/>
          <a:p>
            <a:r>
              <a:rPr lang="en-GB" sz="2000" b="1"/>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colorful, responsive, and user-friendly, making it useful as an online resume for academic and career opportunities.</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7A4FB3D-965E-64C1-FED6-41F8CB59EC56}"/>
              </a:ext>
            </a:extLst>
          </p:cNvPr>
          <p:cNvSpPr txBox="1"/>
          <p:nvPr/>
        </p:nvSpPr>
        <p:spPr>
          <a:xfrm>
            <a:off x="723900" y="2666128"/>
            <a:ext cx="8039100" cy="1569660"/>
          </a:xfrm>
          <a:prstGeom prst="rect">
            <a:avLst/>
          </a:prstGeom>
          <a:noFill/>
        </p:spPr>
        <p:txBody>
          <a:bodyPr wrap="square" rtlCol="0">
            <a:spAutoFit/>
          </a:bodyPr>
          <a:lstStyle/>
          <a:p>
            <a:r>
              <a:rPr lang="en-GB" sz="3200" b="1" dirty="0"/>
              <a:t>End Users: Recruiters, employers, college faculty, peers, and the student (yourself) as a digital resume.</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1413" y="59084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E3A52BD-BEA1-BC97-3EFB-B3811A44BF8E}"/>
              </a:ext>
            </a:extLst>
          </p:cNvPr>
          <p:cNvSpPr txBox="1"/>
          <p:nvPr/>
        </p:nvSpPr>
        <p:spPr>
          <a:xfrm>
            <a:off x="3048000" y="1905000"/>
            <a:ext cx="6305550" cy="2185214"/>
          </a:xfrm>
          <a:prstGeom prst="rect">
            <a:avLst/>
          </a:prstGeom>
          <a:noFill/>
        </p:spPr>
        <p:txBody>
          <a:bodyPr wrap="square" rtlCol="0">
            <a:spAutoFit/>
          </a:bodyPr>
          <a:lstStyle/>
          <a:p>
            <a:r>
              <a:rPr lang="en-IN" sz="2800" b="1" dirty="0"/>
              <a:t>Tools</a:t>
            </a:r>
            <a:r>
              <a:rPr lang="en-IN" sz="2800" dirty="0"/>
              <a:t>: </a:t>
            </a:r>
            <a:r>
              <a:rPr lang="en-IN" sz="2000" dirty="0"/>
              <a:t>Web browser (Chrome/Edge), Code editor (VS Code/Notepad++), Image editor (for profile/certificates).</a:t>
            </a:r>
          </a:p>
          <a:p>
            <a:endParaRPr lang="en-IN" sz="2000" dirty="0"/>
          </a:p>
          <a:p>
            <a:r>
              <a:rPr lang="en-IN" sz="2800" b="1" dirty="0"/>
              <a:t>Techniques</a:t>
            </a:r>
            <a:r>
              <a:rPr lang="en-IN" sz="2800" dirty="0"/>
              <a:t>: </a:t>
            </a:r>
            <a:r>
              <a:rPr lang="en-IN" sz="2000" dirty="0"/>
              <a:t>HTML5 for structure, CSS3 for styling &amp; responsiveness, Flexbox for layout, hover effects &amp; transitions for interactivity.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CC5DBA6-88F1-5541-3E55-641E353F8CB3}"/>
              </a:ext>
            </a:extLst>
          </p:cNvPr>
          <p:cNvSpPr txBox="1"/>
          <p:nvPr/>
        </p:nvSpPr>
        <p:spPr>
          <a:xfrm>
            <a:off x="533400" y="1447800"/>
            <a:ext cx="8794750" cy="3108543"/>
          </a:xfrm>
          <a:prstGeom prst="rect">
            <a:avLst/>
          </a:prstGeom>
          <a:noFill/>
        </p:spPr>
        <p:txBody>
          <a:bodyPr wrap="square" rtlCol="0">
            <a:spAutoFit/>
          </a:bodyPr>
          <a:lstStyle/>
          <a:p>
            <a:r>
              <a:rPr lang="en-GB" sz="2800"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DFF84834-D5F4-DA95-6423-2995361B067D}"/>
              </a:ext>
            </a:extLst>
          </p:cNvPr>
          <p:cNvSpPr>
            <a:spLocks noChangeArrowheads="1"/>
          </p:cNvSpPr>
          <p:nvPr/>
        </p:nvSpPr>
        <p:spPr bwMode="auto">
          <a:xfrm>
            <a:off x="755332" y="1659285"/>
            <a:ext cx="1040463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Responsive Design</a:t>
            </a:r>
            <a:r>
              <a:rPr kumimoji="0" lang="en-US" altLang="en-US" sz="2800" b="0" i="0" u="none" strike="noStrike" cap="none" normalizeH="0" baseline="0" dirty="0">
                <a:ln>
                  <a:noFill/>
                </a:ln>
                <a:solidFill>
                  <a:schemeClr val="tx1"/>
                </a:solidFill>
                <a:effectLst/>
                <a:latin typeface="Arial" panose="020B0604020202020204" pitchFamily="34" charset="0"/>
              </a:rPr>
              <a:t> – adapts to desktops, tablets, and mobiles.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Animated Header &amp; Sections</a:t>
            </a:r>
            <a:r>
              <a:rPr kumimoji="0" lang="en-US" altLang="en-US" sz="2800" b="0" i="0" u="none" strike="noStrike" cap="none" normalizeH="0" baseline="0" dirty="0">
                <a:ln>
                  <a:noFill/>
                </a:ln>
                <a:solidFill>
                  <a:schemeClr val="tx1"/>
                </a:solidFill>
                <a:effectLst/>
                <a:latin typeface="Arial" panose="020B0604020202020204" pitchFamily="34" charset="0"/>
              </a:rPr>
              <a:t> – smooth fade and zoom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Sticky Navigation Bar</a:t>
            </a:r>
            <a:r>
              <a:rPr kumimoji="0" lang="en-US" altLang="en-US" sz="2800" b="0" i="0" u="none" strike="noStrike" cap="none" normalizeH="0" baseline="0" dirty="0">
                <a:ln>
                  <a:noFill/>
                </a:ln>
                <a:solidFill>
                  <a:schemeClr val="tx1"/>
                </a:solidFill>
                <a:effectLst/>
                <a:latin typeface="Arial" panose="020B0604020202020204" pitchFamily="34" charset="0"/>
              </a:rPr>
              <a:t> – quick access to sections.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Certificates Grid</a:t>
            </a:r>
            <a:r>
              <a:rPr kumimoji="0" lang="en-US" altLang="en-US" sz="2800" b="0" i="0" u="none" strike="noStrike" cap="none" normalizeH="0" baseline="0" dirty="0">
                <a:ln>
                  <a:noFill/>
                </a:ln>
                <a:solidFill>
                  <a:schemeClr val="tx1"/>
                </a:solidFill>
                <a:effectLst/>
                <a:latin typeface="Arial" panose="020B0604020202020204" pitchFamily="34" charset="0"/>
              </a:rPr>
              <a:t> – displays achievements with hover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Contact Form</a:t>
            </a:r>
            <a:r>
              <a:rPr kumimoji="0" lang="en-US" altLang="en-US" sz="2800" b="0" i="0" u="none" strike="noStrike" cap="none" normalizeH="0" baseline="0" dirty="0">
                <a:ln>
                  <a:noFill/>
                </a:ln>
                <a:solidFill>
                  <a:schemeClr val="tx1"/>
                </a:solidFill>
                <a:effectLst/>
                <a:latin typeface="Arial" panose="020B0604020202020204" pitchFamily="34" charset="0"/>
              </a:rPr>
              <a:t> – allows users to send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Footer Links</a:t>
            </a:r>
            <a:r>
              <a:rPr kumimoji="0" lang="en-US" altLang="en-US" sz="2800" b="0" i="0" u="none" strike="noStrike" cap="none" normalizeH="0" baseline="0" dirty="0">
                <a:ln>
                  <a:noFill/>
                </a:ln>
                <a:solidFill>
                  <a:schemeClr val="tx1"/>
                </a:solidFill>
                <a:effectLst/>
                <a:latin typeface="Arial" panose="020B0604020202020204" pitchFamily="34" charset="0"/>
              </a:rPr>
              <a:t> – external links for profiles (e.g., GitHub)</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455</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Thayalan M</cp:lastModifiedBy>
  <cp:revision>25</cp:revision>
  <dcterms:created xsi:type="dcterms:W3CDTF">2024-03-29T15:07:22Z</dcterms:created>
  <dcterms:modified xsi:type="dcterms:W3CDTF">2025-09-05T04:52:22Z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