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1"/>
  </p:normalViewPr>
  <p:slideViewPr>
    <p:cSldViewPr snapToGrid="0" snapToObjects="1">
      <p:cViewPr varScale="1">
        <p:scale>
          <a:sx n="146" d="100"/>
          <a:sy n="146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45780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01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80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9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16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5b8c768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f5b8c768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759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553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89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6FA8D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875" y="2350300"/>
            <a:ext cx="5459899" cy="21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3069583" y="2113565"/>
            <a:ext cx="2590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MUSIC</a:t>
            </a:r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1590553" y="3403996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Music is an </a:t>
            </a:r>
            <a:r>
              <a:rPr lang="en-CA" dirty="0" smtClean="0"/>
              <a:t>I</a:t>
            </a:r>
            <a:r>
              <a:rPr lang="en" dirty="0" err="1" smtClean="0"/>
              <a:t>ntegral</a:t>
            </a:r>
            <a:r>
              <a:rPr lang="en" dirty="0" smtClean="0"/>
              <a:t> </a:t>
            </a:r>
            <a:r>
              <a:rPr lang="en-CA" dirty="0"/>
              <a:t>P</a:t>
            </a:r>
            <a:r>
              <a:rPr lang="en" dirty="0" smtClean="0"/>
              <a:t>art </a:t>
            </a:r>
            <a:r>
              <a:rPr lang="en-CA" dirty="0"/>
              <a:t>O</a:t>
            </a:r>
            <a:r>
              <a:rPr lang="en" dirty="0" smtClean="0"/>
              <a:t>f </a:t>
            </a:r>
            <a:r>
              <a:rPr lang="en-CA" dirty="0"/>
              <a:t>O</a:t>
            </a:r>
            <a:r>
              <a:rPr lang="en" dirty="0" smtClean="0"/>
              <a:t>ur </a:t>
            </a:r>
            <a:r>
              <a:rPr lang="en-CA" dirty="0"/>
              <a:t>D</a:t>
            </a:r>
            <a:r>
              <a:rPr lang="en" dirty="0" err="1" smtClean="0"/>
              <a:t>aily</a:t>
            </a:r>
            <a:r>
              <a:rPr lang="en" dirty="0" smtClean="0"/>
              <a:t> </a:t>
            </a:r>
            <a:r>
              <a:rPr lang="en-CA" dirty="0"/>
              <a:t>L</a:t>
            </a:r>
            <a:r>
              <a:rPr lang="en" dirty="0" err="1" smtClean="0"/>
              <a:t>ives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 idx="4294967295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4294967295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A </a:t>
            </a:r>
            <a:r>
              <a:rPr lang="en-CA" sz="1800" dirty="0" smtClean="0">
                <a:solidFill>
                  <a:schemeClr val="bg1"/>
                </a:solidFill>
              </a:rPr>
              <a:t>P</a:t>
            </a:r>
            <a:r>
              <a:rPr lang="en" sz="1800" dirty="0" err="1" smtClean="0">
                <a:solidFill>
                  <a:schemeClr val="bg1"/>
                </a:solidFill>
              </a:rPr>
              <a:t>latform</a:t>
            </a:r>
            <a:r>
              <a:rPr lang="en" sz="1800" dirty="0" smtClean="0">
                <a:solidFill>
                  <a:schemeClr val="bg1"/>
                </a:solidFill>
              </a:rPr>
              <a:t> </a:t>
            </a:r>
            <a:r>
              <a:rPr lang="en-CA" sz="1800" dirty="0" smtClean="0">
                <a:solidFill>
                  <a:schemeClr val="bg1"/>
                </a:solidFill>
              </a:rPr>
              <a:t>T</a:t>
            </a:r>
            <a:r>
              <a:rPr lang="en" sz="1800" dirty="0" smtClean="0">
                <a:solidFill>
                  <a:schemeClr val="bg1"/>
                </a:solidFill>
              </a:rPr>
              <a:t>hat </a:t>
            </a:r>
            <a:r>
              <a:rPr lang="en-CA" sz="1800" dirty="0" smtClean="0">
                <a:solidFill>
                  <a:schemeClr val="bg1"/>
                </a:solidFill>
              </a:rPr>
              <a:t>E</a:t>
            </a:r>
            <a:r>
              <a:rPr lang="en" sz="1800" dirty="0" err="1" smtClean="0">
                <a:solidFill>
                  <a:schemeClr val="bg1"/>
                </a:solidFill>
              </a:rPr>
              <a:t>nables</a:t>
            </a:r>
            <a:r>
              <a:rPr lang="en" sz="1800" dirty="0" smtClean="0">
                <a:solidFill>
                  <a:schemeClr val="bg1"/>
                </a:solidFill>
              </a:rPr>
              <a:t> </a:t>
            </a:r>
            <a:r>
              <a:rPr lang="en-CA" sz="1800" dirty="0">
                <a:solidFill>
                  <a:schemeClr val="bg1"/>
                </a:solidFill>
              </a:rPr>
              <a:t>U</a:t>
            </a:r>
            <a:r>
              <a:rPr lang="en" sz="1800" dirty="0" err="1" smtClean="0">
                <a:solidFill>
                  <a:schemeClr val="bg1"/>
                </a:solidFill>
              </a:rPr>
              <a:t>sers</a:t>
            </a:r>
            <a:r>
              <a:rPr lang="en" sz="1800" dirty="0" smtClean="0">
                <a:solidFill>
                  <a:schemeClr val="bg1"/>
                </a:solidFill>
              </a:rPr>
              <a:t> </a:t>
            </a:r>
            <a:r>
              <a:rPr lang="en-CA" sz="1800" dirty="0">
                <a:solidFill>
                  <a:schemeClr val="bg1"/>
                </a:solidFill>
              </a:rPr>
              <a:t>T</a:t>
            </a:r>
            <a:r>
              <a:rPr lang="en" sz="1800" dirty="0" smtClean="0">
                <a:solidFill>
                  <a:schemeClr val="bg1"/>
                </a:solidFill>
              </a:rPr>
              <a:t>o </a:t>
            </a:r>
            <a:r>
              <a:rPr lang="en-CA" sz="1800" dirty="0">
                <a:solidFill>
                  <a:schemeClr val="bg1"/>
                </a:solidFill>
              </a:rPr>
              <a:t>H</a:t>
            </a:r>
            <a:r>
              <a:rPr lang="en" sz="1800" dirty="0" err="1" smtClean="0">
                <a:solidFill>
                  <a:schemeClr val="bg1"/>
                </a:solidFill>
              </a:rPr>
              <a:t>ave</a:t>
            </a:r>
            <a:r>
              <a:rPr lang="en" sz="1800" dirty="0" smtClean="0">
                <a:solidFill>
                  <a:schemeClr val="bg1"/>
                </a:solidFill>
              </a:rPr>
              <a:t> </a:t>
            </a:r>
            <a:r>
              <a:rPr lang="en-CA" sz="1800" dirty="0">
                <a:solidFill>
                  <a:schemeClr val="bg1"/>
                </a:solidFill>
              </a:rPr>
              <a:t>M</a:t>
            </a:r>
            <a:r>
              <a:rPr lang="en" sz="1800" dirty="0" err="1" smtClean="0">
                <a:solidFill>
                  <a:schemeClr val="bg1"/>
                </a:solidFill>
              </a:rPr>
              <a:t>usic</a:t>
            </a:r>
            <a:r>
              <a:rPr lang="en" sz="1800" dirty="0" smtClean="0">
                <a:solidFill>
                  <a:schemeClr val="bg1"/>
                </a:solidFill>
              </a:rPr>
              <a:t> </a:t>
            </a:r>
            <a:r>
              <a:rPr lang="en-CA" sz="1800" dirty="0">
                <a:solidFill>
                  <a:schemeClr val="bg1"/>
                </a:solidFill>
              </a:rPr>
              <a:t>B</a:t>
            </a:r>
            <a:r>
              <a:rPr lang="en" sz="1800" dirty="0" smtClean="0">
                <a:solidFill>
                  <a:schemeClr val="bg1"/>
                </a:solidFill>
              </a:rPr>
              <a:t>e </a:t>
            </a:r>
            <a:r>
              <a:rPr lang="en-CA" sz="1800" dirty="0">
                <a:solidFill>
                  <a:schemeClr val="bg1"/>
                </a:solidFill>
              </a:rPr>
              <a:t>P</a:t>
            </a:r>
            <a:r>
              <a:rPr lang="en" sz="1800" dirty="0" err="1" smtClean="0">
                <a:solidFill>
                  <a:schemeClr val="bg1"/>
                </a:solidFill>
              </a:rPr>
              <a:t>layed</a:t>
            </a:r>
            <a:r>
              <a:rPr lang="en" sz="1800" dirty="0" smtClean="0">
                <a:solidFill>
                  <a:schemeClr val="bg1"/>
                </a:solidFill>
              </a:rPr>
              <a:t> </a:t>
            </a:r>
            <a:r>
              <a:rPr lang="en-CA" sz="1800" dirty="0">
                <a:solidFill>
                  <a:schemeClr val="bg1"/>
                </a:solidFill>
              </a:rPr>
              <a:t>T</a:t>
            </a:r>
            <a:r>
              <a:rPr lang="en" sz="1800" dirty="0" smtClean="0">
                <a:solidFill>
                  <a:schemeClr val="bg1"/>
                </a:solidFill>
              </a:rPr>
              <a:t>o </a:t>
            </a:r>
            <a:r>
              <a:rPr lang="en-CA" sz="1800" dirty="0">
                <a:solidFill>
                  <a:schemeClr val="bg1"/>
                </a:solidFill>
              </a:rPr>
              <a:t>T</a:t>
            </a:r>
            <a:r>
              <a:rPr lang="en" sz="1800" dirty="0" smtClean="0">
                <a:solidFill>
                  <a:schemeClr val="bg1"/>
                </a:solidFill>
              </a:rPr>
              <a:t>hem </a:t>
            </a:r>
            <a:r>
              <a:rPr lang="en-CA" sz="1800" dirty="0">
                <a:solidFill>
                  <a:schemeClr val="bg1"/>
                </a:solidFill>
              </a:rPr>
              <a:t>B</a:t>
            </a:r>
            <a:r>
              <a:rPr lang="en" sz="1800" dirty="0" err="1" smtClean="0">
                <a:solidFill>
                  <a:schemeClr val="bg1"/>
                </a:solidFill>
              </a:rPr>
              <a:t>ased</a:t>
            </a:r>
            <a:r>
              <a:rPr lang="en" sz="1800" dirty="0" smtClean="0">
                <a:solidFill>
                  <a:schemeClr val="bg1"/>
                </a:solidFill>
              </a:rPr>
              <a:t> </a:t>
            </a:r>
            <a:r>
              <a:rPr lang="en-CA" sz="1800" dirty="0">
                <a:solidFill>
                  <a:schemeClr val="bg1"/>
                </a:solidFill>
              </a:rPr>
              <a:t>O</a:t>
            </a:r>
            <a:r>
              <a:rPr lang="en" sz="1800" dirty="0" err="1" smtClean="0">
                <a:solidFill>
                  <a:schemeClr val="bg1"/>
                </a:solidFill>
              </a:rPr>
              <a:t>ff</a:t>
            </a:r>
            <a:r>
              <a:rPr lang="en" sz="1800" dirty="0" smtClean="0">
                <a:solidFill>
                  <a:schemeClr val="bg1"/>
                </a:solidFill>
              </a:rPr>
              <a:t> </a:t>
            </a:r>
            <a:r>
              <a:rPr lang="en-CA" sz="1800" dirty="0">
                <a:solidFill>
                  <a:schemeClr val="bg1"/>
                </a:solidFill>
              </a:rPr>
              <a:t>O</a:t>
            </a:r>
            <a:r>
              <a:rPr lang="en" sz="1800" dirty="0" smtClean="0">
                <a:solidFill>
                  <a:schemeClr val="bg1"/>
                </a:solidFill>
              </a:rPr>
              <a:t>f </a:t>
            </a:r>
            <a:r>
              <a:rPr lang="en-CA" sz="1800" dirty="0">
                <a:solidFill>
                  <a:schemeClr val="bg1"/>
                </a:solidFill>
              </a:rPr>
              <a:t>T</a:t>
            </a:r>
            <a:r>
              <a:rPr lang="en" sz="1800" dirty="0" smtClean="0">
                <a:solidFill>
                  <a:schemeClr val="bg1"/>
                </a:solidFill>
              </a:rPr>
              <a:t>heir </a:t>
            </a:r>
            <a:r>
              <a:rPr lang="en-CA" sz="1800" dirty="0">
                <a:solidFill>
                  <a:schemeClr val="bg1"/>
                </a:solidFill>
              </a:rPr>
              <a:t>S</a:t>
            </a:r>
            <a:r>
              <a:rPr lang="en" sz="1800" dirty="0" err="1" smtClean="0">
                <a:solidFill>
                  <a:schemeClr val="bg1"/>
                </a:solidFill>
              </a:rPr>
              <a:t>ituation</a:t>
            </a:r>
            <a:r>
              <a:rPr lang="en" sz="1800" dirty="0">
                <a:solidFill>
                  <a:schemeClr val="bg1"/>
                </a:solidFill>
              </a:rPr>
              <a:t>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2391964" y="496450"/>
            <a:ext cx="1426316" cy="1426403"/>
            <a:chOff x="6643075" y="3664250"/>
            <a:chExt cx="407950" cy="407975"/>
          </a:xfrm>
        </p:grpSpPr>
        <p:sp>
          <p:nvSpPr>
            <p:cNvPr id="76" name="Google Shape;76;p15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79" name="Google Shape;79;p1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5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257175" y="242275"/>
            <a:ext cx="1800300" cy="1703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057475" y="2646150"/>
            <a:ext cx="1800300" cy="17037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648075" y="242275"/>
            <a:ext cx="1800300" cy="17037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lyrics of songs and use algorithm to identify key words as well as APIs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448375" y="2646150"/>
            <a:ext cx="1800300" cy="17037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Neural Network used to identify appropriate song for user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7038975" y="242275"/>
            <a:ext cx="1800300" cy="17037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 in the form of playing music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 rot="3042552">
            <a:off x="1607302" y="1955564"/>
            <a:ext cx="867895" cy="7717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 rot="-2700000">
            <a:off x="3318911" y="1826973"/>
            <a:ext cx="868044" cy="7717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 rot="3042552">
            <a:off x="5126777" y="1826964"/>
            <a:ext cx="867895" cy="7717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 rot="-2700000">
            <a:off x="6804261" y="1955123"/>
            <a:ext cx="868044" cy="7717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85775" y="846525"/>
            <a:ext cx="1575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2057425" y="3241475"/>
            <a:ext cx="18003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fed into a neural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ubTitle" idx="4294967295"/>
          </p:nvPr>
        </p:nvSpPr>
        <p:spPr>
          <a:xfrm>
            <a:off x="773225" y="0"/>
            <a:ext cx="705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Underlying Tech</a:t>
            </a:r>
            <a:endParaRPr sz="6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425" y="3455622"/>
            <a:ext cx="4042101" cy="152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8450" y="1078675"/>
            <a:ext cx="2019850" cy="20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225" y="1434575"/>
            <a:ext cx="4042100" cy="20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5322" y="2346750"/>
            <a:ext cx="1918425" cy="253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002" y="2794424"/>
            <a:ext cx="1709725" cy="2182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9875" y="1206225"/>
            <a:ext cx="2054050" cy="20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 idx="4294967295"/>
          </p:nvPr>
        </p:nvSpPr>
        <p:spPr>
          <a:xfrm>
            <a:off x="95439" y="1954790"/>
            <a:ext cx="19092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 smtClean="0"/>
              <a:t>What </a:t>
            </a:r>
            <a:r>
              <a:rPr lang="en-CA" sz="2400" b="0" dirty="0" smtClean="0"/>
              <a:t>W</a:t>
            </a:r>
            <a:r>
              <a:rPr lang="en" sz="2400" b="0" dirty="0" smtClean="0"/>
              <a:t>e</a:t>
            </a:r>
            <a:r>
              <a:rPr lang="en-CA" sz="2400" b="0" dirty="0" smtClean="0"/>
              <a:t> Ha</a:t>
            </a:r>
            <a:r>
              <a:rPr lang="en" sz="2400" b="0" dirty="0" err="1" smtClean="0"/>
              <a:t>ve</a:t>
            </a:r>
            <a:r>
              <a:rPr lang="en-CA" sz="2400" b="0" dirty="0" smtClean="0"/>
              <a:t> </a:t>
            </a:r>
            <a:r>
              <a:rPr lang="en-CA" sz="2400" b="0" dirty="0"/>
              <a:t>D</a:t>
            </a:r>
            <a:r>
              <a:rPr lang="en" sz="2400" b="0" dirty="0" smtClean="0"/>
              <a:t>one </a:t>
            </a:r>
            <a:r>
              <a:rPr lang="en-CA" sz="2400" b="0" dirty="0"/>
              <a:t>S</a:t>
            </a:r>
            <a:r>
              <a:rPr lang="en" sz="2400" b="0" dirty="0" smtClean="0"/>
              <a:t>o </a:t>
            </a:r>
            <a:r>
              <a:rPr lang="en-CA" sz="2400" b="0" dirty="0" smtClean="0"/>
              <a:t>F</a:t>
            </a:r>
            <a:r>
              <a:rPr lang="en" sz="2400" b="0" dirty="0" smtClean="0"/>
              <a:t>ar...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45534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4294967295"/>
          </p:nvPr>
        </p:nvSpPr>
        <p:spPr>
          <a:xfrm>
            <a:off x="655947" y="868700"/>
            <a:ext cx="2378700" cy="32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</a:t>
            </a:r>
            <a:r>
              <a:rPr lang="en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Prototype</a:t>
            </a:r>
            <a:endParaRPr lang="en-CA" b="1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We’ve </a:t>
            </a:r>
            <a:r>
              <a:rPr lang="en-CA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000" b="1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reated</a:t>
            </a:r>
            <a:r>
              <a:rPr lang="en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CA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000" b="1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asic</a:t>
            </a:r>
            <a:r>
              <a:rPr lang="en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 </a:t>
            </a:r>
            <a:r>
              <a:rPr lang="en-CA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2000" b="1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nterface</a:t>
            </a:r>
            <a:r>
              <a:rPr lang="en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lang="en-CA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</a:t>
            </a:r>
            <a:r>
              <a:rPr lang="en-CA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000" b="1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pplication</a:t>
            </a:r>
            <a:r>
              <a:rPr lang="en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CA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000" b="1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ould</a:t>
            </a:r>
            <a:r>
              <a:rPr lang="en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CA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000" b="1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ursuing</a:t>
            </a:r>
            <a:r>
              <a:rPr lang="en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 sz="2000" b="1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ater</a:t>
            </a:r>
            <a:r>
              <a:rPr lang="en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 sz="2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862" y="805488"/>
            <a:ext cx="1940250" cy="34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On-screen Show (16:9)</PresentationFormat>
  <Paragraphs>13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</vt:lpstr>
      <vt:lpstr>Montserrat Black</vt:lpstr>
      <vt:lpstr>Roboto</vt:lpstr>
      <vt:lpstr>Arial</vt:lpstr>
      <vt:lpstr>Aemelia template</vt:lpstr>
      <vt:lpstr>PowerPoint Presentation</vt:lpstr>
      <vt:lpstr>MUSIC</vt:lpstr>
      <vt:lpstr>BIG CONCEPT</vt:lpstr>
      <vt:lpstr>PowerPoint Presentation</vt:lpstr>
      <vt:lpstr>PowerPoint Presentation</vt:lpstr>
      <vt:lpstr>What We Have Done So Far...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2018-09-23T15:31:08Z</dcterms:modified>
</cp:coreProperties>
</file>