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Black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5b8c768c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5b8c768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875" y="2350300"/>
            <a:ext cx="5459899" cy="21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43800" y="1869725"/>
            <a:ext cx="259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52000" y="3029527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is an integral part of our daily lives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platform that enables users to have music be played to them based off of their situation.</a:t>
            </a:r>
            <a:endParaRPr sz="1800"/>
          </a:p>
        </p:txBody>
      </p:sp>
      <p:sp>
        <p:nvSpPr>
          <p:cNvPr id="74" name="Google Shape;74;p15"/>
          <p:cNvSpPr/>
          <p:nvPr/>
        </p:nvSpPr>
        <p:spPr>
          <a:xfrm>
            <a:off x="1836939" y="9884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76" name="Google Shape;76;p1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79" name="Google Shape;79;p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/>
          <p:nvPr/>
        </p:nvSpPr>
        <p:spPr>
          <a:xfrm rot="6223920">
            <a:off x="3953912" y="935426"/>
            <a:ext cx="317280" cy="30295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746847" y="2045899"/>
            <a:ext cx="250224" cy="23892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257175" y="242275"/>
            <a:ext cx="1800300" cy="1703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057475" y="2646150"/>
            <a:ext cx="1800300" cy="1703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648075" y="242275"/>
            <a:ext cx="1800300" cy="1703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lyrics of songs and use algorithm to identify key words as well as APIs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448375" y="2646150"/>
            <a:ext cx="1800300" cy="1703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Neural Network used to identify appropriate song for user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038975" y="242275"/>
            <a:ext cx="1800300" cy="17037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Output in the form of playing music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 rot="3042552">
            <a:off x="1607302" y="1955564"/>
            <a:ext cx="867895" cy="7717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-2700000">
            <a:off x="3318911" y="1826973"/>
            <a:ext cx="868044" cy="7717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3042552">
            <a:off x="5126777" y="1826964"/>
            <a:ext cx="867895" cy="77174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-2700000">
            <a:off x="6804261" y="1955123"/>
            <a:ext cx="868044" cy="77173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85775" y="846525"/>
            <a:ext cx="1575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057425" y="3241475"/>
            <a:ext cx="18003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 fed into a neural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subTitle"/>
          </p:nvPr>
        </p:nvSpPr>
        <p:spPr>
          <a:xfrm>
            <a:off x="773225" y="0"/>
            <a:ext cx="7055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Underlying</a:t>
            </a:r>
            <a:r>
              <a:rPr lang="en" sz="6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Tech</a:t>
            </a:r>
            <a:endParaRPr sz="6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425" y="3455622"/>
            <a:ext cx="4042101" cy="152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450" y="1078675"/>
            <a:ext cx="2019850" cy="20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225" y="1434575"/>
            <a:ext cx="4042100" cy="20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5322" y="2346750"/>
            <a:ext cx="1918425" cy="253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002" y="2794424"/>
            <a:ext cx="1709725" cy="218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9875" y="1206225"/>
            <a:ext cx="2054050" cy="20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title"/>
          </p:nvPr>
        </p:nvSpPr>
        <p:spPr>
          <a:xfrm>
            <a:off x="208650" y="1710950"/>
            <a:ext cx="1909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What we’ve done so far...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45534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150850" y="3387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Prototype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a basic User interface for the application we would be pursuing later on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862" y="805488"/>
            <a:ext cx="1940250" cy="34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