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B07CFC-5D20-EE3A-9E8D-9AAFAA15CD13}" v="2142" dt="2025-07-06T21:35:43.502"/>
    <p1510:client id="{ACABC52E-4AAE-BFED-CC99-6DC0517E1253}" v="57" dt="2025-07-07T11:19:30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yla Oliveira" userId="57f9f846065ef253" providerId="Windows Live" clId="Web-{1A7D94DD-C28C-4C06-822A-AF6C2D15E52E}"/>
    <pc:docChg chg="modSld">
      <pc:chgData name="Thayla Oliveira" userId="57f9f846065ef253" providerId="Windows Live" clId="Web-{1A7D94DD-C28C-4C06-822A-AF6C2D15E52E}" dt="2025-06-28T18:23:29.433" v="7" actId="14100"/>
      <pc:docMkLst>
        <pc:docMk/>
      </pc:docMkLst>
      <pc:sldChg chg="addSp delSp modSp">
        <pc:chgData name="Thayla Oliveira" userId="57f9f846065ef253" providerId="Windows Live" clId="Web-{1A7D94DD-C28C-4C06-822A-AF6C2D15E52E}" dt="2025-06-28T18:23:29.433" v="7" actId="14100"/>
        <pc:sldMkLst>
          <pc:docMk/>
          <pc:sldMk cId="2210866551" sldId="256"/>
        </pc:sldMkLst>
      </pc:sldChg>
    </pc:docChg>
  </pc:docChgLst>
  <pc:docChgLst>
    <pc:chgData clId="Web-{1A7D94DD-C28C-4C06-822A-AF6C2D15E52E}"/>
    <pc:docChg chg="modSld">
      <pc:chgData name="" userId="" providerId="" clId="Web-{1A7D94DD-C28C-4C06-822A-AF6C2D15E52E}" dt="2025-06-28T18:22:35.133" v="0"/>
      <pc:docMkLst>
        <pc:docMk/>
      </pc:docMkLst>
      <pc:sldChg chg="delSp">
        <pc:chgData name="" userId="" providerId="" clId="Web-{1A7D94DD-C28C-4C06-822A-AF6C2D15E52E}" dt="2025-06-28T18:22:35.133" v="0"/>
        <pc:sldMkLst>
          <pc:docMk/>
          <pc:sldMk cId="2210866551" sldId="256"/>
        </pc:sldMkLst>
      </pc:sldChg>
    </pc:docChg>
  </pc:docChgLst>
  <pc:docChgLst>
    <pc:chgData clId="Web-{74B07CFC-5D20-EE3A-9E8D-9AAFAA15CD13}"/>
    <pc:docChg chg="modSld">
      <pc:chgData name="" userId="" providerId="" clId="Web-{74B07CFC-5D20-EE3A-9E8D-9AAFAA15CD13}" dt="2025-07-06T11:22:53.240" v="0"/>
      <pc:docMkLst>
        <pc:docMk/>
      </pc:docMkLst>
      <pc:sldChg chg="delSp">
        <pc:chgData name="" userId="" providerId="" clId="Web-{74B07CFC-5D20-EE3A-9E8D-9AAFAA15CD13}" dt="2025-07-06T11:22:53.240" v="0"/>
        <pc:sldMkLst>
          <pc:docMk/>
          <pc:sldMk cId="2210866551" sldId="256"/>
        </pc:sldMkLst>
        <pc:picChg chg="del">
          <ac:chgData name="" userId="" providerId="" clId="Web-{74B07CFC-5D20-EE3A-9E8D-9AAFAA15CD13}" dt="2025-07-06T11:22:53.240" v="0"/>
          <ac:picMkLst>
            <pc:docMk/>
            <pc:sldMk cId="2210866551" sldId="256"/>
            <ac:picMk id="4" creationId="{73FFD3F0-BB5B-313B-24AA-10E54F2E2C17}"/>
          </ac:picMkLst>
        </pc:picChg>
      </pc:sldChg>
    </pc:docChg>
  </pc:docChgLst>
  <pc:docChgLst>
    <pc:chgData name="Thayla Oliveira" userId="57f9f846065ef253" providerId="Windows Live" clId="Web-{ACABC52E-4AAE-BFED-CC99-6DC0517E1253}"/>
    <pc:docChg chg="modSld">
      <pc:chgData name="Thayla Oliveira" userId="57f9f846065ef253" providerId="Windows Live" clId="Web-{ACABC52E-4AAE-BFED-CC99-6DC0517E1253}" dt="2025-07-07T11:19:30.161" v="29" actId="20577"/>
      <pc:docMkLst>
        <pc:docMk/>
      </pc:docMkLst>
      <pc:sldChg chg="modSp">
        <pc:chgData name="Thayla Oliveira" userId="57f9f846065ef253" providerId="Windows Live" clId="Web-{ACABC52E-4AAE-BFED-CC99-6DC0517E1253}" dt="2025-07-07T11:14:39.294" v="18" actId="20577"/>
        <pc:sldMkLst>
          <pc:docMk/>
          <pc:sldMk cId="2210866551" sldId="256"/>
        </pc:sldMkLst>
        <pc:spChg chg="mod">
          <ac:chgData name="Thayla Oliveira" userId="57f9f846065ef253" providerId="Windows Live" clId="Web-{ACABC52E-4AAE-BFED-CC99-6DC0517E1253}" dt="2025-07-07T11:14:39.294" v="18" actId="20577"/>
          <ac:spMkLst>
            <pc:docMk/>
            <pc:sldMk cId="2210866551" sldId="256"/>
            <ac:spMk id="13" creationId="{B314A969-E51E-8FED-E732-7D9C119F31A7}"/>
          </ac:spMkLst>
        </pc:spChg>
        <pc:spChg chg="mod">
          <ac:chgData name="Thayla Oliveira" userId="57f9f846065ef253" providerId="Windows Live" clId="Web-{ACABC52E-4AAE-BFED-CC99-6DC0517E1253}" dt="2025-07-07T11:12:50.948" v="13" actId="20577"/>
          <ac:spMkLst>
            <pc:docMk/>
            <pc:sldMk cId="2210866551" sldId="256"/>
            <ac:spMk id="19" creationId="{686C5CA2-0119-87AE-7E69-BC4B7A56C7C9}"/>
          </ac:spMkLst>
        </pc:spChg>
      </pc:sldChg>
      <pc:sldChg chg="addSp delSp modSp">
        <pc:chgData name="Thayla Oliveira" userId="57f9f846065ef253" providerId="Windows Live" clId="Web-{ACABC52E-4AAE-BFED-CC99-6DC0517E1253}" dt="2025-07-07T11:13:06.386" v="15"/>
        <pc:sldMkLst>
          <pc:docMk/>
          <pc:sldMk cId="176864028" sldId="257"/>
        </pc:sldMkLst>
        <pc:spChg chg="mod">
          <ac:chgData name="Thayla Oliveira" userId="57f9f846065ef253" providerId="Windows Live" clId="Web-{ACABC52E-4AAE-BFED-CC99-6DC0517E1253}" dt="2025-07-07T11:07:10.971" v="10" actId="20577"/>
          <ac:spMkLst>
            <pc:docMk/>
            <pc:sldMk cId="176864028" sldId="257"/>
            <ac:spMk id="7" creationId="{E2D4F1E8-3BD7-3803-59DE-A1BACEDA4284}"/>
          </ac:spMkLst>
        </pc:spChg>
        <pc:grpChg chg="add">
          <ac:chgData name="Thayla Oliveira" userId="57f9f846065ef253" providerId="Windows Live" clId="Web-{ACABC52E-4AAE-BFED-CC99-6DC0517E1253}" dt="2025-07-07T11:13:06.386" v="15"/>
          <ac:grpSpMkLst>
            <pc:docMk/>
            <pc:sldMk cId="176864028" sldId="257"/>
            <ac:grpSpMk id="5" creationId="{B30D64D1-4AAE-F3FE-D156-25920E680C5A}"/>
          </ac:grpSpMkLst>
        </pc:grpChg>
        <pc:grpChg chg="del">
          <ac:chgData name="Thayla Oliveira" userId="57f9f846065ef253" providerId="Windows Live" clId="Web-{ACABC52E-4AAE-BFED-CC99-6DC0517E1253}" dt="2025-07-07T11:13:05.714" v="14"/>
          <ac:grpSpMkLst>
            <pc:docMk/>
            <pc:sldMk cId="176864028" sldId="257"/>
            <ac:grpSpMk id="464" creationId="{C0546D48-91BA-BBB6-CAC1-CEC563DBFB80}"/>
          </ac:grpSpMkLst>
        </pc:grpChg>
      </pc:sldChg>
      <pc:sldChg chg="addSp delSp modSp">
        <pc:chgData name="Thayla Oliveira" userId="57f9f846065ef253" providerId="Windows Live" clId="Web-{ACABC52E-4AAE-BFED-CC99-6DC0517E1253}" dt="2025-07-07T11:19:30.161" v="29" actId="20577"/>
        <pc:sldMkLst>
          <pc:docMk/>
          <pc:sldMk cId="945824390" sldId="258"/>
        </pc:sldMkLst>
        <pc:spChg chg="mod">
          <ac:chgData name="Thayla Oliveira" userId="57f9f846065ef253" providerId="Windows Live" clId="Web-{ACABC52E-4AAE-BFED-CC99-6DC0517E1253}" dt="2025-07-07T11:16:46.782" v="20" actId="20577"/>
          <ac:spMkLst>
            <pc:docMk/>
            <pc:sldMk cId="945824390" sldId="258"/>
            <ac:spMk id="7" creationId="{BCFF3294-FE98-CF56-A2F6-4654DD5E5A6C}"/>
          </ac:spMkLst>
        </pc:spChg>
        <pc:spChg chg="mod">
          <ac:chgData name="Thayla Oliveira" userId="57f9f846065ef253" providerId="Windows Live" clId="Web-{ACABC52E-4AAE-BFED-CC99-6DC0517E1253}" dt="2025-07-07T11:19:30.161" v="29" actId="20577"/>
          <ac:spMkLst>
            <pc:docMk/>
            <pc:sldMk cId="945824390" sldId="258"/>
            <ac:spMk id="10" creationId="{0BA67357-892C-10C7-A569-E35045E49A6E}"/>
          </ac:spMkLst>
        </pc:spChg>
        <pc:grpChg chg="add">
          <ac:chgData name="Thayla Oliveira" userId="57f9f846065ef253" providerId="Windows Live" clId="Web-{ACABC52E-4AAE-BFED-CC99-6DC0517E1253}" dt="2025-07-07T11:13:10.948" v="17"/>
          <ac:grpSpMkLst>
            <pc:docMk/>
            <pc:sldMk cId="945824390" sldId="258"/>
            <ac:grpSpMk id="5" creationId="{81CD06F1-8852-2AFE-74AC-A303DBDE430E}"/>
          </ac:grpSpMkLst>
        </pc:grpChg>
        <pc:grpChg chg="del">
          <ac:chgData name="Thayla Oliveira" userId="57f9f846065ef253" providerId="Windows Live" clId="Web-{ACABC52E-4AAE-BFED-CC99-6DC0517E1253}" dt="2025-07-07T11:13:10.433" v="16"/>
          <ac:grpSpMkLst>
            <pc:docMk/>
            <pc:sldMk cId="945824390" sldId="258"/>
            <ac:grpSpMk id="16" creationId="{CFABCE1C-1AE4-F0D4-F133-2E666914E798}"/>
          </ac:grpSpMkLst>
        </pc:grpChg>
      </pc:sldChg>
    </pc:docChg>
  </pc:docChgLst>
  <pc:docChgLst>
    <pc:chgData name="Thayla Oliveira" userId="57f9f846065ef253" providerId="Windows Live" clId="Web-{74B07CFC-5D20-EE3A-9E8D-9AAFAA15CD13}"/>
    <pc:docChg chg="addSld delSld modSld addMainMaster delMainMaster">
      <pc:chgData name="Thayla Oliveira" userId="57f9f846065ef253" providerId="Windows Live" clId="Web-{74B07CFC-5D20-EE3A-9E8D-9AAFAA15CD13}" dt="2025-07-06T21:35:43.502" v="1420"/>
      <pc:docMkLst>
        <pc:docMk/>
      </pc:docMkLst>
      <pc:sldChg chg="addSp delSp modSp mod modClrScheme addAnim chgLayout">
        <pc:chgData name="Thayla Oliveira" userId="57f9f846065ef253" providerId="Windows Live" clId="Web-{74B07CFC-5D20-EE3A-9E8D-9AAFAA15CD13}" dt="2025-07-06T21:35:17.204" v="1415" actId="1076"/>
        <pc:sldMkLst>
          <pc:docMk/>
          <pc:sldMk cId="2210866551" sldId="256"/>
        </pc:sldMkLst>
        <pc:spChg chg="add mod">
          <ac:chgData name="Thayla Oliveira" userId="57f9f846065ef253" providerId="Windows Live" clId="Web-{74B07CFC-5D20-EE3A-9E8D-9AAFAA15CD13}" dt="2025-07-06T21:24:49.442" v="1334" actId="20577"/>
          <ac:spMkLst>
            <pc:docMk/>
            <pc:sldMk cId="2210866551" sldId="256"/>
            <ac:spMk id="2" creationId="{DAE3994B-1A98-A69F-28C3-7886B3E24D0D}"/>
          </ac:spMkLst>
        </pc:spChg>
        <pc:spChg chg="add mod">
          <ac:chgData name="Thayla Oliveira" userId="57f9f846065ef253" providerId="Windows Live" clId="Web-{74B07CFC-5D20-EE3A-9E8D-9AAFAA15CD13}" dt="2025-07-06T21:35:10.938" v="1414" actId="1076"/>
          <ac:spMkLst>
            <pc:docMk/>
            <pc:sldMk cId="2210866551" sldId="256"/>
            <ac:spMk id="6" creationId="{9A3F351F-D99D-5419-87E7-A1F8D78F863C}"/>
          </ac:spMkLst>
        </pc:spChg>
        <pc:spChg chg="add mod">
          <ac:chgData name="Thayla Oliveira" userId="57f9f846065ef253" providerId="Windows Live" clId="Web-{74B07CFC-5D20-EE3A-9E8D-9AAFAA15CD13}" dt="2025-07-06T21:25:47.960" v="1343" actId="20577"/>
          <ac:spMkLst>
            <pc:docMk/>
            <pc:sldMk cId="2210866551" sldId="256"/>
            <ac:spMk id="12" creationId="{9BB19E6D-0F7D-C0D2-5788-2324D3DA66D7}"/>
          </ac:spMkLst>
        </pc:spChg>
        <pc:spChg chg="add mod">
          <ac:chgData name="Thayla Oliveira" userId="57f9f846065ef253" providerId="Windows Live" clId="Web-{74B07CFC-5D20-EE3A-9E8D-9AAFAA15CD13}" dt="2025-07-06T21:25:23.834" v="1338" actId="20577"/>
          <ac:spMkLst>
            <pc:docMk/>
            <pc:sldMk cId="2210866551" sldId="256"/>
            <ac:spMk id="13" creationId="{B314A969-E51E-8FED-E732-7D9C119F31A7}"/>
          </ac:spMkLst>
        </pc:spChg>
        <pc:spChg chg="add del">
          <ac:chgData name="Thayla Oliveira" userId="57f9f846065ef253" providerId="Windows Live" clId="Web-{74B07CFC-5D20-EE3A-9E8D-9AAFAA15CD13}" dt="2025-07-06T21:28:57.515" v="1354"/>
          <ac:spMkLst>
            <pc:docMk/>
            <pc:sldMk cId="2210866551" sldId="256"/>
            <ac:spMk id="16" creationId="{19ABAA54-D90E-0DD0-A989-ADFF75B3EA7A}"/>
          </ac:spMkLst>
        </pc:spChg>
        <pc:spChg chg="add del">
          <ac:chgData name="Thayla Oliveira" userId="57f9f846065ef253" providerId="Windows Live" clId="Web-{74B07CFC-5D20-EE3A-9E8D-9AAFAA15CD13}" dt="2025-07-06T21:29:23.938" v="1356"/>
          <ac:spMkLst>
            <pc:docMk/>
            <pc:sldMk cId="2210866551" sldId="256"/>
            <ac:spMk id="17" creationId="{3CF97C61-7556-981A-0CF7-575AA1E1AD48}"/>
          </ac:spMkLst>
        </pc:spChg>
        <pc:spChg chg="add mod">
          <ac:chgData name="Thayla Oliveira" userId="57f9f846065ef253" providerId="Windows Live" clId="Web-{74B07CFC-5D20-EE3A-9E8D-9AAFAA15CD13}" dt="2025-07-06T21:34:52.359" v="1412" actId="1076"/>
          <ac:spMkLst>
            <pc:docMk/>
            <pc:sldMk cId="2210866551" sldId="256"/>
            <ac:spMk id="19" creationId="{686C5CA2-0119-87AE-7E69-BC4B7A56C7C9}"/>
          </ac:spMkLst>
        </pc:spChg>
        <pc:grpChg chg="add mod">
          <ac:chgData name="Thayla Oliveira" userId="57f9f846065ef253" providerId="Windows Live" clId="Web-{74B07CFC-5D20-EE3A-9E8D-9AAFAA15CD13}" dt="2025-07-06T21:35:17.204" v="1415" actId="1076"/>
          <ac:grpSpMkLst>
            <pc:docMk/>
            <pc:sldMk cId="2210866551" sldId="256"/>
            <ac:grpSpMk id="20" creationId="{CE45D965-E7DC-660A-7956-7B334E5A4D29}"/>
          </ac:grpSpMkLst>
        </pc:grpChg>
        <pc:picChg chg="add mod modCrop">
          <ac:chgData name="Thayla Oliveira" userId="57f9f846065ef253" providerId="Windows Live" clId="Web-{74B07CFC-5D20-EE3A-9E8D-9AAFAA15CD13}" dt="2025-07-06T21:22:38.249" v="1319" actId="1076"/>
          <ac:picMkLst>
            <pc:docMk/>
            <pc:sldMk cId="2210866551" sldId="256"/>
            <ac:picMk id="3" creationId="{70303FAA-B338-AFF0-5AA6-D3E31B67BF36}"/>
          </ac:picMkLst>
        </pc:picChg>
        <pc:picChg chg="add del mod">
          <ac:chgData name="Thayla Oliveira" userId="57f9f846065ef253" providerId="Windows Live" clId="Web-{74B07CFC-5D20-EE3A-9E8D-9AAFAA15CD13}" dt="2025-07-06T19:02:42.198" v="202"/>
          <ac:picMkLst>
            <pc:docMk/>
            <pc:sldMk cId="2210866551" sldId="256"/>
            <ac:picMk id="4" creationId="{5B87CF0B-705C-E61B-34AA-BC89942874C8}"/>
          </ac:picMkLst>
        </pc:picChg>
        <pc:picChg chg="add del mod">
          <ac:chgData name="Thayla Oliveira" userId="57f9f846065ef253" providerId="Windows Live" clId="Web-{74B07CFC-5D20-EE3A-9E8D-9AAFAA15CD13}" dt="2025-07-06T21:34:12.998" v="1406"/>
          <ac:picMkLst>
            <pc:docMk/>
            <pc:sldMk cId="2210866551" sldId="256"/>
            <ac:picMk id="5" creationId="{BE393769-F994-0EDE-740A-732708E3BC9F}"/>
          </ac:picMkLst>
        </pc:picChg>
        <pc:picChg chg="add mod modCrop">
          <ac:chgData name="Thayla Oliveira" userId="57f9f846065ef253" providerId="Windows Live" clId="Web-{74B07CFC-5D20-EE3A-9E8D-9AAFAA15CD13}" dt="2025-07-06T21:22:58.812" v="1324" actId="1076"/>
          <ac:picMkLst>
            <pc:docMk/>
            <pc:sldMk cId="2210866551" sldId="256"/>
            <ac:picMk id="14" creationId="{278266A8-CE8B-45D2-F449-9A7BF701764A}"/>
          </ac:picMkLst>
        </pc:picChg>
        <pc:picChg chg="add mod modCrop">
          <ac:chgData name="Thayla Oliveira" userId="57f9f846065ef253" providerId="Windows Live" clId="Web-{74B07CFC-5D20-EE3A-9E8D-9AAFAA15CD13}" dt="2025-07-06T21:22:43.093" v="1320" actId="1076"/>
          <ac:picMkLst>
            <pc:docMk/>
            <pc:sldMk cId="2210866551" sldId="256"/>
            <ac:picMk id="15" creationId="{796DDB18-38B3-2629-C896-39FEDBBABA00}"/>
          </ac:picMkLst>
        </pc:picChg>
        <pc:picChg chg="add mod">
          <ac:chgData name="Thayla Oliveira" userId="57f9f846065ef253" providerId="Windows Live" clId="Web-{74B07CFC-5D20-EE3A-9E8D-9AAFAA15CD13}" dt="2025-07-06T21:33:17.995" v="1398" actId="1076"/>
          <ac:picMkLst>
            <pc:docMk/>
            <pc:sldMk cId="2210866551" sldId="256"/>
            <ac:picMk id="18" creationId="{7A30FEBC-0D1F-FE51-DEE4-B1FCB1AEB0B6}"/>
          </ac:picMkLst>
        </pc:picChg>
        <pc:cxnChg chg="add mod">
          <ac:chgData name="Thayla Oliveira" userId="57f9f846065ef253" providerId="Windows Live" clId="Web-{74B07CFC-5D20-EE3A-9E8D-9AAFAA15CD13}" dt="2025-07-06T21:06:55.975" v="1219"/>
          <ac:cxnSpMkLst>
            <pc:docMk/>
            <pc:sldMk cId="2210866551" sldId="256"/>
            <ac:cxnSpMk id="8" creationId="{BADA47BF-4DAD-34A0-2413-8D731AF55387}"/>
          </ac:cxnSpMkLst>
        </pc:cxnChg>
        <pc:cxnChg chg="add del mod">
          <ac:chgData name="Thayla Oliveira" userId="57f9f846065ef253" providerId="Windows Live" clId="Web-{74B07CFC-5D20-EE3A-9E8D-9AAFAA15CD13}" dt="2025-07-06T20:08:47.073" v="699"/>
          <ac:cxnSpMkLst>
            <pc:docMk/>
            <pc:sldMk cId="2210866551" sldId="256"/>
            <ac:cxnSpMk id="9" creationId="{261D1B7A-83A7-9982-FAD4-BDE0429B182C}"/>
          </ac:cxnSpMkLst>
        </pc:cxnChg>
        <pc:cxnChg chg="add mod">
          <ac:chgData name="Thayla Oliveira" userId="57f9f846065ef253" providerId="Windows Live" clId="Web-{74B07CFC-5D20-EE3A-9E8D-9AAFAA15CD13}" dt="2025-07-06T21:06:55.975" v="1220"/>
          <ac:cxnSpMkLst>
            <pc:docMk/>
            <pc:sldMk cId="2210866551" sldId="256"/>
            <ac:cxnSpMk id="10" creationId="{FBE1F77A-C715-8D74-B537-D52DA24952DD}"/>
          </ac:cxnSpMkLst>
        </pc:cxnChg>
        <pc:cxnChg chg="add mod">
          <ac:chgData name="Thayla Oliveira" userId="57f9f846065ef253" providerId="Windows Live" clId="Web-{74B07CFC-5D20-EE3A-9E8D-9AAFAA15CD13}" dt="2025-07-06T21:06:56.038" v="1221"/>
          <ac:cxnSpMkLst>
            <pc:docMk/>
            <pc:sldMk cId="2210866551" sldId="256"/>
            <ac:cxnSpMk id="11" creationId="{DCFD9B69-1FD5-7984-C7D7-42D4093A8BEB}"/>
          </ac:cxnSpMkLst>
        </pc:cxnChg>
      </pc:sldChg>
      <pc:sldChg chg="addSp delSp modSp new add del addAnim modAnim">
        <pc:chgData name="Thayla Oliveira" userId="57f9f846065ef253" providerId="Windows Live" clId="Web-{74B07CFC-5D20-EE3A-9E8D-9AAFAA15CD13}" dt="2025-07-06T21:35:38.893" v="1418" actId="1076"/>
        <pc:sldMkLst>
          <pc:docMk/>
          <pc:sldMk cId="176864028" sldId="257"/>
        </pc:sldMkLst>
        <pc:spChg chg="del">
          <ac:chgData name="Thayla Oliveira" userId="57f9f846065ef253" providerId="Windows Live" clId="Web-{74B07CFC-5D20-EE3A-9E8D-9AAFAA15CD13}" dt="2025-07-06T16:54:03.971" v="53"/>
          <ac:spMkLst>
            <pc:docMk/>
            <pc:sldMk cId="176864028" sldId="257"/>
            <ac:spMk id="2" creationId="{1074C2F0-EBAC-AC91-E673-8C07DB9EAD97}"/>
          </ac:spMkLst>
        </pc:spChg>
        <pc:spChg chg="del">
          <ac:chgData name="Thayla Oliveira" userId="57f9f846065ef253" providerId="Windows Live" clId="Web-{74B07CFC-5D20-EE3A-9E8D-9AAFAA15CD13}" dt="2025-07-06T16:54:05.487" v="54"/>
          <ac:spMkLst>
            <pc:docMk/>
            <pc:sldMk cId="176864028" sldId="257"/>
            <ac:spMk id="3" creationId="{12C293E1-08CA-31D4-AA0E-2A098EBF890B}"/>
          </ac:spMkLst>
        </pc:spChg>
        <pc:spChg chg="add mod">
          <ac:chgData name="Thayla Oliveira" userId="57f9f846065ef253" providerId="Windows Live" clId="Web-{74B07CFC-5D20-EE3A-9E8D-9AAFAA15CD13}" dt="2025-07-06T21:35:38.893" v="1418" actId="1076"/>
          <ac:spMkLst>
            <pc:docMk/>
            <pc:sldMk cId="176864028" sldId="257"/>
            <ac:spMk id="6" creationId="{8F27CACF-7A90-8CED-6305-1191350816B9}"/>
          </ac:spMkLst>
        </pc:spChg>
        <pc:spChg chg="add del mod">
          <ac:chgData name="Thayla Oliveira" userId="57f9f846065ef253" providerId="Windows Live" clId="Web-{74B07CFC-5D20-EE3A-9E8D-9AAFAA15CD13}" dt="2025-07-06T21:27:33.277" v="1349" actId="20577"/>
          <ac:spMkLst>
            <pc:docMk/>
            <pc:sldMk cId="176864028" sldId="257"/>
            <ac:spMk id="7" creationId="{E2D4F1E8-3BD7-3803-59DE-A1BACEDA4284}"/>
          </ac:spMkLst>
        </pc:spChg>
        <pc:spChg chg="add del mod">
          <ac:chgData name="Thayla Oliveira" userId="57f9f846065ef253" providerId="Windows Live" clId="Web-{74B07CFC-5D20-EE3A-9E8D-9AAFAA15CD13}" dt="2025-07-06T21:04:29.500" v="1209" actId="20577"/>
          <ac:spMkLst>
            <pc:docMk/>
            <pc:sldMk cId="176864028" sldId="257"/>
            <ac:spMk id="442" creationId="{93DB7EB3-9FFE-3062-B089-169F51CDEDBC}"/>
          </ac:spMkLst>
        </pc:spChg>
        <pc:spChg chg="add mod">
          <ac:chgData name="Thayla Oliveira" userId="57f9f846065ef253" providerId="Windows Live" clId="Web-{74B07CFC-5D20-EE3A-9E8D-9AAFAA15CD13}" dt="2025-07-06T21:27:40.043" v="1352" actId="20577"/>
          <ac:spMkLst>
            <pc:docMk/>
            <pc:sldMk cId="176864028" sldId="257"/>
            <ac:spMk id="443" creationId="{198BD7D0-960A-CB70-EAAB-79C60800403D}"/>
          </ac:spMkLst>
        </pc:spChg>
        <pc:spChg chg="add mod">
          <ac:chgData name="Thayla Oliveira" userId="57f9f846065ef253" providerId="Windows Live" clId="Web-{74B07CFC-5D20-EE3A-9E8D-9AAFAA15CD13}" dt="2025-07-06T21:07:34.711" v="1227"/>
          <ac:spMkLst>
            <pc:docMk/>
            <pc:sldMk cId="176864028" sldId="257"/>
            <ac:spMk id="449" creationId="{1910C0BD-E9F8-7FA8-C6F9-F53384DD23F8}"/>
          </ac:spMkLst>
        </pc:spChg>
        <pc:spChg chg="add mod">
          <ac:chgData name="Thayla Oliveira" userId="57f9f846065ef253" providerId="Windows Live" clId="Web-{74B07CFC-5D20-EE3A-9E8D-9AAFAA15CD13}" dt="2025-07-06T21:07:42.774" v="1228"/>
          <ac:spMkLst>
            <pc:docMk/>
            <pc:sldMk cId="176864028" sldId="257"/>
            <ac:spMk id="452" creationId="{ED38E619-59FE-7906-E619-9246F93D059E}"/>
          </ac:spMkLst>
        </pc:spChg>
        <pc:spChg chg="add mod">
          <ac:chgData name="Thayla Oliveira" userId="57f9f846065ef253" providerId="Windows Live" clId="Web-{74B07CFC-5D20-EE3A-9E8D-9AAFAA15CD13}" dt="2025-07-06T21:05:36.237" v="1218" actId="20577"/>
          <ac:spMkLst>
            <pc:docMk/>
            <pc:sldMk cId="176864028" sldId="257"/>
            <ac:spMk id="456" creationId="{C73C5C2D-05BF-4273-8BAA-4825D4B6B722}"/>
          </ac:spMkLst>
        </pc:spChg>
        <pc:grpChg chg="add mod">
          <ac:chgData name="Thayla Oliveira" userId="57f9f846065ef253" providerId="Windows Live" clId="Web-{74B07CFC-5D20-EE3A-9E8D-9AAFAA15CD13}" dt="2025-07-06T21:09:01.262" v="1239" actId="1076"/>
          <ac:grpSpMkLst>
            <pc:docMk/>
            <pc:sldMk cId="176864028" sldId="257"/>
            <ac:grpSpMk id="450" creationId="{DADA305D-A087-2A93-ADE7-6D2B8AA48606}"/>
          </ac:grpSpMkLst>
        </pc:grpChg>
        <pc:grpChg chg="add">
          <ac:chgData name="Thayla Oliveira" userId="57f9f846065ef253" providerId="Windows Live" clId="Web-{74B07CFC-5D20-EE3A-9E8D-9AAFAA15CD13}" dt="2025-07-06T20:56:34.918" v="1096"/>
          <ac:grpSpMkLst>
            <pc:docMk/>
            <pc:sldMk cId="176864028" sldId="257"/>
            <ac:grpSpMk id="455" creationId="{47A3D4AA-011B-1237-3418-99E0DF38ABE1}"/>
          </ac:grpSpMkLst>
        </pc:grpChg>
        <pc:grpChg chg="add">
          <ac:chgData name="Thayla Oliveira" userId="57f9f846065ef253" providerId="Windows Live" clId="Web-{74B07CFC-5D20-EE3A-9E8D-9AAFAA15CD13}" dt="2025-07-06T21:35:29.908" v="1417"/>
          <ac:grpSpMkLst>
            <pc:docMk/>
            <pc:sldMk cId="176864028" sldId="257"/>
            <ac:grpSpMk id="464" creationId="{C0546D48-91BA-BBB6-CAC1-CEC563DBFB80}"/>
          </ac:grpSpMkLst>
        </pc:grpChg>
        <pc:graphicFrameChg chg="add del modGraphic">
          <ac:chgData name="Thayla Oliveira" userId="57f9f846065ef253" providerId="Windows Live" clId="Web-{74B07CFC-5D20-EE3A-9E8D-9AAFAA15CD13}" dt="2025-07-06T20:32:49.575" v="853"/>
          <ac:graphicFrameMkLst>
            <pc:docMk/>
            <pc:sldMk cId="176864028" sldId="257"/>
            <ac:graphicFrameMk id="25" creationId="{91D950EC-00A4-3248-36FA-50EA7E36EF39}"/>
          </ac:graphicFrameMkLst>
        </pc:graphicFrameChg>
        <pc:picChg chg="add del">
          <ac:chgData name="Thayla Oliveira" userId="57f9f846065ef253" providerId="Windows Live" clId="Web-{74B07CFC-5D20-EE3A-9E8D-9AAFAA15CD13}" dt="2025-07-06T21:35:29.423" v="1416"/>
          <ac:picMkLst>
            <pc:docMk/>
            <pc:sldMk cId="176864028" sldId="257"/>
            <ac:picMk id="3" creationId="{E085FC10-B3F5-B894-ACB8-815AF6383B51}"/>
          </ac:picMkLst>
        </pc:picChg>
        <pc:picChg chg="add del mod modCrop">
          <ac:chgData name="Thayla Oliveira" userId="57f9f846065ef253" providerId="Windows Live" clId="Web-{74B07CFC-5D20-EE3A-9E8D-9AAFAA15CD13}" dt="2025-07-06T20:15:17.514" v="755"/>
          <ac:picMkLst>
            <pc:docMk/>
            <pc:sldMk cId="176864028" sldId="257"/>
            <ac:picMk id="4" creationId="{6815A3CC-23D4-0858-E4F6-E83A7D78F481}"/>
          </ac:picMkLst>
        </pc:picChg>
        <pc:picChg chg="add del mod">
          <ac:chgData name="Thayla Oliveira" userId="57f9f846065ef253" providerId="Windows Live" clId="Web-{74B07CFC-5D20-EE3A-9E8D-9AAFAA15CD13}" dt="2025-07-06T17:01:08.764" v="68"/>
          <ac:picMkLst>
            <pc:docMk/>
            <pc:sldMk cId="176864028" sldId="257"/>
            <ac:picMk id="5" creationId="{F2969238-9EB2-C3A7-3B1C-4DAE03A6DC4C}"/>
          </ac:picMkLst>
        </pc:picChg>
        <pc:picChg chg="add del mod">
          <ac:chgData name="Thayla Oliveira" userId="57f9f846065ef253" providerId="Windows Live" clId="Web-{74B07CFC-5D20-EE3A-9E8D-9AAFAA15CD13}" dt="2025-07-06T20:19:42.526" v="762"/>
          <ac:picMkLst>
            <pc:docMk/>
            <pc:sldMk cId="176864028" sldId="257"/>
            <ac:picMk id="15" creationId="{E45D3430-6560-908C-ED48-EAE4346CEF8E}"/>
          </ac:picMkLst>
        </pc:picChg>
        <pc:picChg chg="add del mod">
          <ac:chgData name="Thayla Oliveira" userId="57f9f846065ef253" providerId="Windows Live" clId="Web-{74B07CFC-5D20-EE3A-9E8D-9AAFAA15CD13}" dt="2025-07-06T20:25:24.962" v="800"/>
          <ac:picMkLst>
            <pc:docMk/>
            <pc:sldMk cId="176864028" sldId="257"/>
            <ac:picMk id="16" creationId="{A1E0A1BD-1FFB-A945-7D16-BA8A6E1E7167}"/>
          </ac:picMkLst>
        </pc:picChg>
        <pc:picChg chg="add del mod">
          <ac:chgData name="Thayla Oliveira" userId="57f9f846065ef253" providerId="Windows Live" clId="Web-{74B07CFC-5D20-EE3A-9E8D-9AAFAA15CD13}" dt="2025-07-06T20:21:24.265" v="769"/>
          <ac:picMkLst>
            <pc:docMk/>
            <pc:sldMk cId="176864028" sldId="257"/>
            <ac:picMk id="17" creationId="{D6DEE287-2AF9-91DD-BBFF-E2FDF6EE61B2}"/>
          </ac:picMkLst>
        </pc:picChg>
        <pc:picChg chg="add del mod">
          <ac:chgData name="Thayla Oliveira" userId="57f9f846065ef253" providerId="Windows Live" clId="Web-{74B07CFC-5D20-EE3A-9E8D-9AAFAA15CD13}" dt="2025-07-06T20:38:49.793" v="906"/>
          <ac:picMkLst>
            <pc:docMk/>
            <pc:sldMk cId="176864028" sldId="257"/>
            <ac:picMk id="18" creationId="{0526691C-3E1E-5596-3705-E63D5908B971}"/>
          </ac:picMkLst>
        </pc:picChg>
        <pc:picChg chg="add del mod">
          <ac:chgData name="Thayla Oliveira" userId="57f9f846065ef253" providerId="Windows Live" clId="Web-{74B07CFC-5D20-EE3A-9E8D-9AAFAA15CD13}" dt="2025-07-06T20:38:48.840" v="905"/>
          <ac:picMkLst>
            <pc:docMk/>
            <pc:sldMk cId="176864028" sldId="257"/>
            <ac:picMk id="19" creationId="{F4CB962C-C519-E66C-0EDC-C718D9FF42E2}"/>
          </ac:picMkLst>
        </pc:picChg>
        <pc:picChg chg="add del mod">
          <ac:chgData name="Thayla Oliveira" userId="57f9f846065ef253" providerId="Windows Live" clId="Web-{74B07CFC-5D20-EE3A-9E8D-9AAFAA15CD13}" dt="2025-07-06T20:33:01.325" v="859"/>
          <ac:picMkLst>
            <pc:docMk/>
            <pc:sldMk cId="176864028" sldId="257"/>
            <ac:picMk id="21" creationId="{AFFAF1A7-6A81-701F-3838-B5C254D308A6}"/>
          </ac:picMkLst>
        </pc:picChg>
        <pc:picChg chg="add del mod">
          <ac:chgData name="Thayla Oliveira" userId="57f9f846065ef253" providerId="Windows Live" clId="Web-{74B07CFC-5D20-EE3A-9E8D-9AAFAA15CD13}" dt="2025-07-06T20:33:03.216" v="860"/>
          <ac:picMkLst>
            <pc:docMk/>
            <pc:sldMk cId="176864028" sldId="257"/>
            <ac:picMk id="22" creationId="{AD0535C1-C03A-FB43-EC9F-B05375792EB2}"/>
          </ac:picMkLst>
        </pc:picChg>
        <pc:picChg chg="add del mod">
          <ac:chgData name="Thayla Oliveira" userId="57f9f846065ef253" providerId="Windows Live" clId="Web-{74B07CFC-5D20-EE3A-9E8D-9AAFAA15CD13}" dt="2025-07-06T20:32:53.653" v="855"/>
          <ac:picMkLst>
            <pc:docMk/>
            <pc:sldMk cId="176864028" sldId="257"/>
            <ac:picMk id="23" creationId="{8D5133E6-FC89-A8D4-5FF4-E95DA5634DD3}"/>
          </ac:picMkLst>
        </pc:picChg>
        <pc:picChg chg="add del mod">
          <ac:chgData name="Thayla Oliveira" userId="57f9f846065ef253" providerId="Windows Live" clId="Web-{74B07CFC-5D20-EE3A-9E8D-9AAFAA15CD13}" dt="2025-07-06T20:32:16.104" v="842"/>
          <ac:picMkLst>
            <pc:docMk/>
            <pc:sldMk cId="176864028" sldId="257"/>
            <ac:picMk id="125" creationId="{06C9441F-FABB-21B9-48B8-EB0433F1FC72}"/>
          </ac:picMkLst>
        </pc:picChg>
        <pc:picChg chg="add mod">
          <ac:chgData name="Thayla Oliveira" userId="57f9f846065ef253" providerId="Windows Live" clId="Web-{74B07CFC-5D20-EE3A-9E8D-9AAFAA15CD13}" dt="2025-07-06T21:07:19.164" v="1223"/>
          <ac:picMkLst>
            <pc:docMk/>
            <pc:sldMk cId="176864028" sldId="257"/>
            <ac:picMk id="440" creationId="{105241BB-F5D1-93E1-BD6A-911FBF5B7962}"/>
          </ac:picMkLst>
        </pc:picChg>
        <pc:picChg chg="add mod">
          <ac:chgData name="Thayla Oliveira" userId="57f9f846065ef253" providerId="Windows Live" clId="Web-{74B07CFC-5D20-EE3A-9E8D-9AAFAA15CD13}" dt="2025-07-06T21:09:33.419" v="1244" actId="1076"/>
          <ac:picMkLst>
            <pc:docMk/>
            <pc:sldMk cId="176864028" sldId="257"/>
            <ac:picMk id="441" creationId="{01163E75-0FE8-252B-62A1-9BEC986BBA04}"/>
          </ac:picMkLst>
        </pc:picChg>
        <pc:picChg chg="add del mod">
          <ac:chgData name="Thayla Oliveira" userId="57f9f846065ef253" providerId="Windows Live" clId="Web-{74B07CFC-5D20-EE3A-9E8D-9AAFAA15CD13}" dt="2025-07-06T20:48:33.085" v="1013"/>
          <ac:picMkLst>
            <pc:docMk/>
            <pc:sldMk cId="176864028" sldId="257"/>
            <ac:picMk id="444" creationId="{0597D25A-2A09-159C-2DA9-A11AA42079F1}"/>
          </ac:picMkLst>
        </pc:picChg>
        <pc:picChg chg="add del mod">
          <ac:chgData name="Thayla Oliveira" userId="57f9f846065ef253" providerId="Windows Live" clId="Web-{74B07CFC-5D20-EE3A-9E8D-9AAFAA15CD13}" dt="2025-07-06T20:46:37.252" v="993"/>
          <ac:picMkLst>
            <pc:docMk/>
            <pc:sldMk cId="176864028" sldId="257"/>
            <ac:picMk id="445" creationId="{B2E92F65-085F-03B7-67CB-FDE5640DA2CD}"/>
          </ac:picMkLst>
        </pc:picChg>
        <pc:picChg chg="add del mod">
          <ac:chgData name="Thayla Oliveira" userId="57f9f846065ef253" providerId="Windows Live" clId="Web-{74B07CFC-5D20-EE3A-9E8D-9AAFAA15CD13}" dt="2025-07-06T20:46:33.221" v="988"/>
          <ac:picMkLst>
            <pc:docMk/>
            <pc:sldMk cId="176864028" sldId="257"/>
            <ac:picMk id="446" creationId="{0EC91A8B-B70D-D3BE-C7C3-130A093F5B13}"/>
          </ac:picMkLst>
        </pc:picChg>
        <pc:picChg chg="add mod">
          <ac:chgData name="Thayla Oliveira" userId="57f9f846065ef253" providerId="Windows Live" clId="Web-{74B07CFC-5D20-EE3A-9E8D-9AAFAA15CD13}" dt="2025-07-06T20:51:03.998" v="1047" actId="1076"/>
          <ac:picMkLst>
            <pc:docMk/>
            <pc:sldMk cId="176864028" sldId="257"/>
            <ac:picMk id="447" creationId="{037D22A7-4F64-208B-9037-12D733C72C09}"/>
          </ac:picMkLst>
        </pc:picChg>
        <pc:picChg chg="add mod">
          <ac:chgData name="Thayla Oliveira" userId="57f9f846065ef253" providerId="Windows Live" clId="Web-{74B07CFC-5D20-EE3A-9E8D-9AAFAA15CD13}" dt="2025-07-06T20:51:06.201" v="1048" actId="1076"/>
          <ac:picMkLst>
            <pc:docMk/>
            <pc:sldMk cId="176864028" sldId="257"/>
            <ac:picMk id="448" creationId="{87BDBE07-A573-B959-6BE3-112B3FC084B5}"/>
          </ac:picMkLst>
        </pc:picChg>
        <pc:picChg chg="add mod">
          <ac:chgData name="Thayla Oliveira" userId="57f9f846065ef253" providerId="Windows Live" clId="Web-{74B07CFC-5D20-EE3A-9E8D-9AAFAA15CD13}" dt="2025-07-06T20:54:24.959" v="1079" actId="1076"/>
          <ac:picMkLst>
            <pc:docMk/>
            <pc:sldMk cId="176864028" sldId="257"/>
            <ac:picMk id="453" creationId="{0AE00952-69C1-7B3F-0FC5-82CBAB0D7762}"/>
          </ac:picMkLst>
        </pc:picChg>
        <pc:picChg chg="add mod">
          <ac:chgData name="Thayla Oliveira" userId="57f9f846065ef253" providerId="Windows Live" clId="Web-{74B07CFC-5D20-EE3A-9E8D-9AAFAA15CD13}" dt="2025-07-06T20:55:02.726" v="1088" actId="14100"/>
          <ac:picMkLst>
            <pc:docMk/>
            <pc:sldMk cId="176864028" sldId="257"/>
            <ac:picMk id="454" creationId="{B39B2EBE-90D1-D45D-A4A0-135725CF86BD}"/>
          </ac:picMkLst>
        </pc:picChg>
        <pc:cxnChg chg="add mod">
          <ac:chgData name="Thayla Oliveira" userId="57f9f846065ef253" providerId="Windows Live" clId="Web-{74B07CFC-5D20-EE3A-9E8D-9AAFAA15CD13}" dt="2025-07-06T21:08:07.025" v="1233"/>
          <ac:cxnSpMkLst>
            <pc:docMk/>
            <pc:sldMk cId="176864028" sldId="257"/>
            <ac:cxnSpMk id="9" creationId="{B82DF71F-EB51-114B-C55F-282F0AFCFF49}"/>
          </ac:cxnSpMkLst>
        </pc:cxnChg>
        <pc:cxnChg chg="add del mod">
          <ac:chgData name="Thayla Oliveira" userId="57f9f846065ef253" providerId="Windows Live" clId="Web-{74B07CFC-5D20-EE3A-9E8D-9AAFAA15CD13}" dt="2025-07-06T20:12:04.115" v="719"/>
          <ac:cxnSpMkLst>
            <pc:docMk/>
            <pc:sldMk cId="176864028" sldId="257"/>
            <ac:cxnSpMk id="11" creationId="{E0558E59-63FE-459B-764D-F6DF5DC63A43}"/>
          </ac:cxnSpMkLst>
        </pc:cxnChg>
        <pc:cxnChg chg="add del">
          <ac:chgData name="Thayla Oliveira" userId="57f9f846065ef253" providerId="Windows Live" clId="Web-{74B07CFC-5D20-EE3A-9E8D-9AAFAA15CD13}" dt="2025-07-06T20:11:54.162" v="717"/>
          <ac:cxnSpMkLst>
            <pc:docMk/>
            <pc:sldMk cId="176864028" sldId="257"/>
            <ac:cxnSpMk id="13" creationId="{183D2139-1F61-A61C-AFC7-4BE2BDD82B7D}"/>
          </ac:cxnSpMkLst>
        </pc:cxnChg>
        <pc:cxnChg chg="add del mod">
          <ac:chgData name="Thayla Oliveira" userId="57f9f846065ef253" providerId="Windows Live" clId="Web-{74B07CFC-5D20-EE3A-9E8D-9AAFAA15CD13}" dt="2025-07-06T20:20:13.668" v="763"/>
          <ac:cxnSpMkLst>
            <pc:docMk/>
            <pc:sldMk cId="176864028" sldId="257"/>
            <ac:cxnSpMk id="14" creationId="{CDA777FB-CA88-8034-4C78-3FAF19F87BC7}"/>
          </ac:cxnSpMkLst>
        </pc:cxnChg>
        <pc:cxnChg chg="add del mod">
          <ac:chgData name="Thayla Oliveira" userId="57f9f846065ef253" providerId="Windows Live" clId="Web-{74B07CFC-5D20-EE3A-9E8D-9AAFAA15CD13}" dt="2025-07-06T20:28:41.767" v="818"/>
          <ac:cxnSpMkLst>
            <pc:docMk/>
            <pc:sldMk cId="176864028" sldId="257"/>
            <ac:cxnSpMk id="20" creationId="{DEC54525-7AA4-31BE-55DC-3122E5CFAB21}"/>
          </ac:cxnSpMkLst>
        </pc:cxnChg>
        <pc:cxnChg chg="add mod">
          <ac:chgData name="Thayla Oliveira" userId="57f9f846065ef253" providerId="Windows Live" clId="Web-{74B07CFC-5D20-EE3A-9E8D-9AAFAA15CD13}" dt="2025-07-06T21:09:10.528" v="1240" actId="1076"/>
          <ac:cxnSpMkLst>
            <pc:docMk/>
            <pc:sldMk cId="176864028" sldId="257"/>
            <ac:cxnSpMk id="458" creationId="{C4DC7FDB-0755-D634-71BA-3536B20CA2B4}"/>
          </ac:cxnSpMkLst>
        </pc:cxnChg>
        <pc:cxnChg chg="add mod">
          <ac:chgData name="Thayla Oliveira" userId="57f9f846065ef253" providerId="Windows Live" clId="Web-{74B07CFC-5D20-EE3A-9E8D-9AAFAA15CD13}" dt="2025-07-06T21:09:58.498" v="1248" actId="1076"/>
          <ac:cxnSpMkLst>
            <pc:docMk/>
            <pc:sldMk cId="176864028" sldId="257"/>
            <ac:cxnSpMk id="460" creationId="{EA82F626-9FCB-2828-0C54-204DF325F34B}"/>
          </ac:cxnSpMkLst>
        </pc:cxnChg>
      </pc:sldChg>
      <pc:sldChg chg="addSp delSp modSp add replId addAnim delAnim">
        <pc:chgData name="Thayla Oliveira" userId="57f9f846065ef253" providerId="Windows Live" clId="Web-{74B07CFC-5D20-EE3A-9E8D-9AAFAA15CD13}" dt="2025-07-06T21:35:43.502" v="1420"/>
        <pc:sldMkLst>
          <pc:docMk/>
          <pc:sldMk cId="945824390" sldId="258"/>
        </pc:sldMkLst>
        <pc:spChg chg="add del mod">
          <ac:chgData name="Thayla Oliveira" userId="57f9f846065ef253" providerId="Windows Live" clId="Web-{74B07CFC-5D20-EE3A-9E8D-9AAFAA15CD13}" dt="2025-07-06T19:47:16.935" v="562"/>
          <ac:spMkLst>
            <pc:docMk/>
            <pc:sldMk cId="945824390" sldId="258"/>
            <ac:spMk id="2" creationId="{372893CA-554F-66CE-0295-29B3755B8A7E}"/>
          </ac:spMkLst>
        </pc:spChg>
        <pc:spChg chg="add del mod">
          <ac:chgData name="Thayla Oliveira" userId="57f9f846065ef253" providerId="Windows Live" clId="Web-{74B07CFC-5D20-EE3A-9E8D-9AAFAA15CD13}" dt="2025-07-06T19:48:42.751" v="581"/>
          <ac:spMkLst>
            <pc:docMk/>
            <pc:sldMk cId="945824390" sldId="258"/>
            <ac:spMk id="5" creationId="{79DB2852-8E62-7197-7092-6D309B3FBE4D}"/>
          </ac:spMkLst>
        </pc:spChg>
        <pc:spChg chg="mod">
          <ac:chgData name="Thayla Oliveira" userId="57f9f846065ef253" providerId="Windows Live" clId="Web-{74B07CFC-5D20-EE3A-9E8D-9AAFAA15CD13}" dt="2025-07-06T20:00:39.847" v="671" actId="20577"/>
          <ac:spMkLst>
            <pc:docMk/>
            <pc:sldMk cId="945824390" sldId="258"/>
            <ac:spMk id="6" creationId="{A186A5EA-7187-F8D2-A6D2-3D50D566E992}"/>
          </ac:spMkLst>
        </pc:spChg>
        <pc:spChg chg="mod">
          <ac:chgData name="Thayla Oliveira" userId="57f9f846065ef253" providerId="Windows Live" clId="Web-{74B07CFC-5D20-EE3A-9E8D-9AAFAA15CD13}" dt="2025-07-06T20:06:22.830" v="685" actId="20577"/>
          <ac:spMkLst>
            <pc:docMk/>
            <pc:sldMk cId="945824390" sldId="258"/>
            <ac:spMk id="7" creationId="{BCFF3294-FE98-CF56-A2F6-4654DD5E5A6C}"/>
          </ac:spMkLst>
        </pc:spChg>
        <pc:spChg chg="add del mod">
          <ac:chgData name="Thayla Oliveira" userId="57f9f846065ef253" providerId="Windows Live" clId="Web-{74B07CFC-5D20-EE3A-9E8D-9AAFAA15CD13}" dt="2025-07-06T19:47:20.607" v="563"/>
          <ac:spMkLst>
            <pc:docMk/>
            <pc:sldMk cId="945824390" sldId="258"/>
            <ac:spMk id="8" creationId="{1972FED3-E10F-0623-D5AA-96CF096F1570}"/>
          </ac:spMkLst>
        </pc:spChg>
        <pc:spChg chg="add mod">
          <ac:chgData name="Thayla Oliveira" userId="57f9f846065ef253" providerId="Windows Live" clId="Web-{74B07CFC-5D20-EE3A-9E8D-9AAFAA15CD13}" dt="2025-07-06T20:06:59.644" v="687" actId="20577"/>
          <ac:spMkLst>
            <pc:docMk/>
            <pc:sldMk cId="945824390" sldId="258"/>
            <ac:spMk id="9" creationId="{B681C344-6D9E-79FD-BE36-6E27B223181B}"/>
          </ac:spMkLst>
        </pc:spChg>
        <pc:spChg chg="add mod">
          <ac:chgData name="Thayla Oliveira" userId="57f9f846065ef253" providerId="Windows Live" clId="Web-{74B07CFC-5D20-EE3A-9E8D-9AAFAA15CD13}" dt="2025-07-06T20:00:02.361" v="665" actId="20577"/>
          <ac:spMkLst>
            <pc:docMk/>
            <pc:sldMk cId="945824390" sldId="258"/>
            <ac:spMk id="10" creationId="{0BA67357-892C-10C7-A569-E35045E49A6E}"/>
          </ac:spMkLst>
        </pc:spChg>
        <pc:spChg chg="add mod">
          <ac:chgData name="Thayla Oliveira" userId="57f9f846065ef253" providerId="Windows Live" clId="Web-{74B07CFC-5D20-EE3A-9E8D-9AAFAA15CD13}" dt="2025-07-06T20:00:07.455" v="667" actId="20577"/>
          <ac:spMkLst>
            <pc:docMk/>
            <pc:sldMk cId="945824390" sldId="258"/>
            <ac:spMk id="11" creationId="{38667D6B-3059-5AD3-FBCE-C4F6610F3373}"/>
          </ac:spMkLst>
        </pc:spChg>
        <pc:grpChg chg="add">
          <ac:chgData name="Thayla Oliveira" userId="57f9f846065ef253" providerId="Windows Live" clId="Web-{74B07CFC-5D20-EE3A-9E8D-9AAFAA15CD13}" dt="2025-07-06T21:35:43.502" v="1420"/>
          <ac:grpSpMkLst>
            <pc:docMk/>
            <pc:sldMk cId="945824390" sldId="258"/>
            <ac:grpSpMk id="16" creationId="{CFABCE1C-1AE4-F0D4-F133-2E666914E798}"/>
          </ac:grpSpMkLst>
        </pc:grpChg>
        <pc:picChg chg="del">
          <ac:chgData name="Thayla Oliveira" userId="57f9f846065ef253" providerId="Windows Live" clId="Web-{74B07CFC-5D20-EE3A-9E8D-9AAFAA15CD13}" dt="2025-07-06T21:35:42.924" v="1419"/>
          <ac:picMkLst>
            <pc:docMk/>
            <pc:sldMk cId="945824390" sldId="258"/>
            <ac:picMk id="3" creationId="{65019465-C54F-1C05-E1AA-3BA08EE540DC}"/>
          </ac:picMkLst>
        </pc:picChg>
        <pc:picChg chg="del">
          <ac:chgData name="Thayla Oliveira" userId="57f9f846065ef253" providerId="Windows Live" clId="Web-{74B07CFC-5D20-EE3A-9E8D-9AAFAA15CD13}" dt="2025-07-06T19:28:51.567" v="485"/>
          <ac:picMkLst>
            <pc:docMk/>
            <pc:sldMk cId="945824390" sldId="258"/>
            <ac:picMk id="4" creationId="{14712F24-4002-06F1-A529-DD8547B42B94}"/>
          </ac:picMkLst>
        </pc:picChg>
        <pc:cxnChg chg="add mod">
          <ac:chgData name="Thayla Oliveira" userId="57f9f846065ef253" providerId="Windows Live" clId="Web-{74B07CFC-5D20-EE3A-9E8D-9AAFAA15CD13}" dt="2025-07-06T21:10:12.374" v="1250"/>
          <ac:cxnSpMkLst>
            <pc:docMk/>
            <pc:sldMk cId="945824390" sldId="258"/>
            <ac:cxnSpMk id="12" creationId="{44C9566F-A875-1F38-0D40-A6798C7F92D9}"/>
          </ac:cxnSpMkLst>
        </pc:cxnChg>
      </pc:sldChg>
      <pc:sldChg chg="new del">
        <pc:chgData name="Thayla Oliveira" userId="57f9f846065ef253" providerId="Windows Live" clId="Web-{74B07CFC-5D20-EE3A-9E8D-9AAFAA15CD13}" dt="2025-07-06T19:28:45.473" v="483"/>
        <pc:sldMkLst>
          <pc:docMk/>
          <pc:sldMk cId="1107175908" sldId="258"/>
        </pc:sldMkLst>
      </pc:sldChg>
      <pc:sldChg chg="add del replId">
        <pc:chgData name="Thayla Oliveira" userId="57f9f846065ef253" providerId="Windows Live" clId="Web-{74B07CFC-5D20-EE3A-9E8D-9AAFAA15CD13}" dt="2025-07-06T21:10:05.452" v="1249"/>
        <pc:sldMkLst>
          <pc:docMk/>
          <pc:sldMk cId="511316550" sldId="259"/>
        </pc:sldMkLst>
      </pc:sldChg>
      <pc:sldMasterChg chg="del delSldLayout">
        <pc:chgData name="Thayla Oliveira" userId="57f9f846065ef253" providerId="Windows Live" clId="Web-{74B07CFC-5D20-EE3A-9E8D-9AAFAA15CD13}" dt="2025-07-06T16:46:09.660" v="30"/>
        <pc:sldMasterMkLst>
          <pc:docMk/>
          <pc:sldMasterMk cId="2675746937" sldId="2147483648"/>
        </pc:sldMasterMkLst>
        <pc:sldLayoutChg chg="del">
          <pc:chgData name="Thayla Oliveira" userId="57f9f846065ef253" providerId="Windows Live" clId="Web-{74B07CFC-5D20-EE3A-9E8D-9AAFAA15CD13}" dt="2025-07-06T16:46:09.660" v="30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Thayla Oliveira" userId="57f9f846065ef253" providerId="Windows Live" clId="Web-{74B07CFC-5D20-EE3A-9E8D-9AAFAA15CD13}" dt="2025-07-06T16:46:09.660" v="30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Thayla Oliveira" userId="57f9f846065ef253" providerId="Windows Live" clId="Web-{74B07CFC-5D20-EE3A-9E8D-9AAFAA15CD13}" dt="2025-07-06T16:46:09.660" v="30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Thayla Oliveira" userId="57f9f846065ef253" providerId="Windows Live" clId="Web-{74B07CFC-5D20-EE3A-9E8D-9AAFAA15CD13}" dt="2025-07-06T16:46:09.660" v="30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Thayla Oliveira" userId="57f9f846065ef253" providerId="Windows Live" clId="Web-{74B07CFC-5D20-EE3A-9E8D-9AAFAA15CD13}" dt="2025-07-06T16:46:09.660" v="30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Thayla Oliveira" userId="57f9f846065ef253" providerId="Windows Live" clId="Web-{74B07CFC-5D20-EE3A-9E8D-9AAFAA15CD13}" dt="2025-07-06T16:46:09.660" v="30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Thayla Oliveira" userId="57f9f846065ef253" providerId="Windows Live" clId="Web-{74B07CFC-5D20-EE3A-9E8D-9AAFAA15CD13}" dt="2025-07-06T16:46:09.660" v="30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Thayla Oliveira" userId="57f9f846065ef253" providerId="Windows Live" clId="Web-{74B07CFC-5D20-EE3A-9E8D-9AAFAA15CD13}" dt="2025-07-06T16:46:09.660" v="30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Thayla Oliveira" userId="57f9f846065ef253" providerId="Windows Live" clId="Web-{74B07CFC-5D20-EE3A-9E8D-9AAFAA15CD13}" dt="2025-07-06T16:46:09.660" v="30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Thayla Oliveira" userId="57f9f846065ef253" providerId="Windows Live" clId="Web-{74B07CFC-5D20-EE3A-9E8D-9AAFAA15CD13}" dt="2025-07-06T16:46:09.660" v="30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Thayla Oliveira" userId="57f9f846065ef253" providerId="Windows Live" clId="Web-{74B07CFC-5D20-EE3A-9E8D-9AAFAA15CD13}" dt="2025-07-06T16:46:09.660" v="30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addSldLayout modSldLayout">
        <pc:chgData name="Thayla Oliveira" userId="57f9f846065ef253" providerId="Windows Live" clId="Web-{74B07CFC-5D20-EE3A-9E8D-9AAFAA15CD13}" dt="2025-07-06T16:46:09.660" v="30"/>
        <pc:sldMasterMkLst>
          <pc:docMk/>
          <pc:sldMasterMk cId="4167585920" sldId="2147483660"/>
        </pc:sldMasterMkLst>
        <pc:sldLayoutChg chg="add mod replId">
          <pc:chgData name="Thayla Oliveira" userId="57f9f846065ef253" providerId="Windows Live" clId="Web-{74B07CFC-5D20-EE3A-9E8D-9AAFAA15CD13}" dt="2025-07-06T16:46:09.660" v="30"/>
          <pc:sldLayoutMkLst>
            <pc:docMk/>
            <pc:sldMasterMk cId="4167585920" sldId="2147483660"/>
            <pc:sldLayoutMk cId="2463923208" sldId="2147483661"/>
          </pc:sldLayoutMkLst>
        </pc:sldLayoutChg>
        <pc:sldLayoutChg chg="add mod replId">
          <pc:chgData name="Thayla Oliveira" userId="57f9f846065ef253" providerId="Windows Live" clId="Web-{74B07CFC-5D20-EE3A-9E8D-9AAFAA15CD13}" dt="2025-07-06T16:46:09.660" v="30"/>
          <pc:sldLayoutMkLst>
            <pc:docMk/>
            <pc:sldMasterMk cId="4167585920" sldId="2147483660"/>
            <pc:sldLayoutMk cId="1894225649" sldId="2147483662"/>
          </pc:sldLayoutMkLst>
        </pc:sldLayoutChg>
        <pc:sldLayoutChg chg="add mod replId">
          <pc:chgData name="Thayla Oliveira" userId="57f9f846065ef253" providerId="Windows Live" clId="Web-{74B07CFC-5D20-EE3A-9E8D-9AAFAA15CD13}" dt="2025-07-06T16:46:09.660" v="30"/>
          <pc:sldLayoutMkLst>
            <pc:docMk/>
            <pc:sldMasterMk cId="4167585920" sldId="2147483660"/>
            <pc:sldLayoutMk cId="3384795141" sldId="2147483663"/>
          </pc:sldLayoutMkLst>
        </pc:sldLayoutChg>
        <pc:sldLayoutChg chg="add mod replId">
          <pc:chgData name="Thayla Oliveira" userId="57f9f846065ef253" providerId="Windows Live" clId="Web-{74B07CFC-5D20-EE3A-9E8D-9AAFAA15CD13}" dt="2025-07-06T16:46:09.660" v="30"/>
          <pc:sldLayoutMkLst>
            <pc:docMk/>
            <pc:sldMasterMk cId="4167585920" sldId="2147483660"/>
            <pc:sldLayoutMk cId="1790471417" sldId="2147483664"/>
          </pc:sldLayoutMkLst>
        </pc:sldLayoutChg>
        <pc:sldLayoutChg chg="add mod replId">
          <pc:chgData name="Thayla Oliveira" userId="57f9f846065ef253" providerId="Windows Live" clId="Web-{74B07CFC-5D20-EE3A-9E8D-9AAFAA15CD13}" dt="2025-07-06T16:46:09.660" v="30"/>
          <pc:sldLayoutMkLst>
            <pc:docMk/>
            <pc:sldMasterMk cId="4167585920" sldId="2147483660"/>
            <pc:sldLayoutMk cId="3957011437" sldId="2147483665"/>
          </pc:sldLayoutMkLst>
        </pc:sldLayoutChg>
        <pc:sldLayoutChg chg="add mod replId">
          <pc:chgData name="Thayla Oliveira" userId="57f9f846065ef253" providerId="Windows Live" clId="Web-{74B07CFC-5D20-EE3A-9E8D-9AAFAA15CD13}" dt="2025-07-06T16:46:09.660" v="30"/>
          <pc:sldLayoutMkLst>
            <pc:docMk/>
            <pc:sldMasterMk cId="4167585920" sldId="2147483660"/>
            <pc:sldLayoutMk cId="2836976370" sldId="2147483666"/>
          </pc:sldLayoutMkLst>
        </pc:sldLayoutChg>
        <pc:sldLayoutChg chg="add mod replId">
          <pc:chgData name="Thayla Oliveira" userId="57f9f846065ef253" providerId="Windows Live" clId="Web-{74B07CFC-5D20-EE3A-9E8D-9AAFAA15CD13}" dt="2025-07-06T16:46:09.660" v="30"/>
          <pc:sldLayoutMkLst>
            <pc:docMk/>
            <pc:sldMasterMk cId="4167585920" sldId="2147483660"/>
            <pc:sldLayoutMk cId="369026162" sldId="2147483667"/>
          </pc:sldLayoutMkLst>
        </pc:sldLayoutChg>
        <pc:sldLayoutChg chg="add mod replId">
          <pc:chgData name="Thayla Oliveira" userId="57f9f846065ef253" providerId="Windows Live" clId="Web-{74B07CFC-5D20-EE3A-9E8D-9AAFAA15CD13}" dt="2025-07-06T16:46:09.660" v="30"/>
          <pc:sldLayoutMkLst>
            <pc:docMk/>
            <pc:sldMasterMk cId="4167585920" sldId="2147483660"/>
            <pc:sldLayoutMk cId="2965385314" sldId="2147483668"/>
          </pc:sldLayoutMkLst>
        </pc:sldLayoutChg>
        <pc:sldLayoutChg chg="add mod replId">
          <pc:chgData name="Thayla Oliveira" userId="57f9f846065ef253" providerId="Windows Live" clId="Web-{74B07CFC-5D20-EE3A-9E8D-9AAFAA15CD13}" dt="2025-07-06T16:46:09.660" v="30"/>
          <pc:sldLayoutMkLst>
            <pc:docMk/>
            <pc:sldMasterMk cId="4167585920" sldId="2147483660"/>
            <pc:sldLayoutMk cId="4291879293" sldId="2147483669"/>
          </pc:sldLayoutMkLst>
        </pc:sldLayoutChg>
        <pc:sldLayoutChg chg="add mod replId">
          <pc:chgData name="Thayla Oliveira" userId="57f9f846065ef253" providerId="Windows Live" clId="Web-{74B07CFC-5D20-EE3A-9E8D-9AAFAA15CD13}" dt="2025-07-06T16:46:09.660" v="30"/>
          <pc:sldLayoutMkLst>
            <pc:docMk/>
            <pc:sldMasterMk cId="4167585920" sldId="2147483660"/>
            <pc:sldLayoutMk cId="1664577581" sldId="2147483670"/>
          </pc:sldLayoutMkLst>
        </pc:sldLayoutChg>
        <pc:sldLayoutChg chg="add mod replId">
          <pc:chgData name="Thayla Oliveira" userId="57f9f846065ef253" providerId="Windows Live" clId="Web-{74B07CFC-5D20-EE3A-9E8D-9AAFAA15CD13}" dt="2025-07-06T16:46:09.660" v="30"/>
          <pc:sldLayoutMkLst>
            <pc:docMk/>
            <pc:sldMasterMk cId="4167585920" sldId="2147483660"/>
            <pc:sldLayoutMk cId="2240701429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92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7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0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2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9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7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1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7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38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7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85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thayla-oliveira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www.linkedin.com/in/thayla-oliveira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thayla-oliveira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AE3994B-1A98-A69F-28C3-7886B3E24D0D}"/>
              </a:ext>
            </a:extLst>
          </p:cNvPr>
          <p:cNvSpPr txBox="1"/>
          <p:nvPr/>
        </p:nvSpPr>
        <p:spPr>
          <a:xfrm>
            <a:off x="544002" y="1845551"/>
            <a:ext cx="548903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dirty="0">
                <a:ea typeface="+mn-lt"/>
                <a:cs typeface="+mn-lt"/>
              </a:rPr>
              <a:t> </a:t>
            </a:r>
            <a:r>
              <a:rPr lang="en-US" sz="1600" dirty="0">
                <a:solidFill>
                  <a:schemeClr val="tx1">
                    <a:lumMod val="76000"/>
                  </a:schemeClr>
                </a:solidFill>
                <a:ea typeface="+mn-lt"/>
                <a:cs typeface="+mn-lt"/>
              </a:rPr>
              <a:t>O </a:t>
            </a:r>
            <a:r>
              <a:rPr lang="en-US" sz="1600" err="1">
                <a:solidFill>
                  <a:schemeClr val="tx1">
                    <a:lumMod val="76000"/>
                  </a:schemeClr>
                </a:solidFill>
                <a:ea typeface="+mn-lt"/>
                <a:cs typeface="+mn-lt"/>
              </a:rPr>
              <a:t>custo</a:t>
            </a:r>
            <a:r>
              <a:rPr lang="en-US" sz="1600" dirty="0">
                <a:solidFill>
                  <a:schemeClr val="tx1">
                    <a:lumMod val="76000"/>
                  </a:schemeClr>
                </a:solidFill>
                <a:ea typeface="+mn-lt"/>
                <a:cs typeface="+mn-lt"/>
              </a:rPr>
              <a:t> total </a:t>
            </a:r>
            <a:r>
              <a:rPr lang="en-US" sz="1600" err="1">
                <a:solidFill>
                  <a:schemeClr val="tx1">
                    <a:lumMod val="76000"/>
                  </a:schemeClr>
                </a:solidFill>
                <a:ea typeface="+mn-lt"/>
                <a:cs typeface="+mn-lt"/>
              </a:rPr>
              <a:t>projetado</a:t>
            </a:r>
            <a:r>
              <a:rPr lang="en-US" sz="1600" dirty="0">
                <a:solidFill>
                  <a:schemeClr val="tx1">
                    <a:lumMod val="76000"/>
                  </a:schemeClr>
                </a:solidFill>
                <a:ea typeface="+mn-lt"/>
                <a:cs typeface="+mn-lt"/>
              </a:rPr>
              <a:t> para 2022 </a:t>
            </a:r>
            <a:r>
              <a:rPr lang="en-US" sz="1600" err="1">
                <a:solidFill>
                  <a:schemeClr val="tx1">
                    <a:lumMod val="76000"/>
                  </a:schemeClr>
                </a:solidFill>
                <a:ea typeface="+mn-lt"/>
                <a:cs typeface="+mn-lt"/>
              </a:rPr>
              <a:t>foi</a:t>
            </a:r>
            <a:r>
              <a:rPr lang="en-US" sz="1600" dirty="0">
                <a:solidFill>
                  <a:schemeClr val="tx1">
                    <a:lumMod val="76000"/>
                  </a:schemeClr>
                </a:solidFill>
                <a:ea typeface="+mn-lt"/>
                <a:cs typeface="+mn-lt"/>
              </a:rPr>
              <a:t>  de </a:t>
            </a:r>
            <a:r>
              <a:rPr lang="en-US" sz="1600" dirty="0">
                <a:solidFill>
                  <a:srgbClr val="FD7D3E"/>
                </a:solidFill>
                <a:ea typeface="+mn-lt"/>
                <a:cs typeface="+mn-lt"/>
              </a:rPr>
              <a:t>R$ 11.816.956,60</a:t>
            </a:r>
            <a:r>
              <a:rPr lang="en-US" sz="1600" dirty="0">
                <a:solidFill>
                  <a:schemeClr val="tx1">
                    <a:lumMod val="76000"/>
                  </a:schemeClr>
                </a:solidFill>
                <a:ea typeface="+mn-lt"/>
                <a:cs typeface="+mn-lt"/>
              </a:rPr>
              <a:t>. Em </a:t>
            </a:r>
            <a:r>
              <a:rPr lang="en-US" sz="1600" err="1">
                <a:solidFill>
                  <a:schemeClr val="tx1">
                    <a:lumMod val="76000"/>
                  </a:schemeClr>
                </a:solidFill>
                <a:ea typeface="+mn-lt"/>
                <a:cs typeface="+mn-lt"/>
              </a:rPr>
              <a:t>relação</a:t>
            </a:r>
            <a:r>
              <a:rPr lang="en-US" sz="1600" dirty="0">
                <a:solidFill>
                  <a:schemeClr val="tx1">
                    <a:lumMod val="76000"/>
                  </a:schemeClr>
                </a:solidFill>
                <a:ea typeface="+mn-lt"/>
                <a:cs typeface="+mn-lt"/>
              </a:rPr>
              <a:t> a um </a:t>
            </a:r>
            <a:r>
              <a:rPr lang="en-US" sz="1600" err="1">
                <a:solidFill>
                  <a:schemeClr val="tx1">
                    <a:lumMod val="76000"/>
                  </a:schemeClr>
                </a:solidFill>
                <a:ea typeface="+mn-lt"/>
                <a:cs typeface="+mn-lt"/>
              </a:rPr>
              <a:t>cenário</a:t>
            </a:r>
            <a:r>
              <a:rPr lang="en-US" sz="1600" dirty="0">
                <a:solidFill>
                  <a:schemeClr val="tx1">
                    <a:lumMod val="76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tx1">
                    <a:lumMod val="76000"/>
                  </a:schemeClr>
                </a:solidFill>
                <a:ea typeface="+mn-lt"/>
                <a:cs typeface="+mn-lt"/>
              </a:rPr>
              <a:t>sem</a:t>
            </a:r>
            <a:r>
              <a:rPr lang="en-US" sz="1600" dirty="0">
                <a:solidFill>
                  <a:schemeClr val="tx1">
                    <a:lumMod val="76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tx1">
                    <a:lumMod val="76000"/>
                  </a:schemeClr>
                </a:solidFill>
                <a:ea typeface="+mn-lt"/>
                <a:cs typeface="+mn-lt"/>
              </a:rPr>
              <a:t>reajustes</a:t>
            </a:r>
            <a:r>
              <a:rPr lang="en-US" sz="1600" dirty="0">
                <a:solidFill>
                  <a:schemeClr val="tx1">
                    <a:lumMod val="76000"/>
                  </a:schemeClr>
                </a:solidFill>
                <a:ea typeface="+mn-lt"/>
                <a:cs typeface="+mn-lt"/>
              </a:rPr>
              <a:t>, o </a:t>
            </a:r>
            <a:r>
              <a:rPr lang="en-US" sz="1600" err="1">
                <a:solidFill>
                  <a:schemeClr val="tx1">
                    <a:lumMod val="76000"/>
                  </a:schemeClr>
                </a:solidFill>
                <a:ea typeface="+mn-lt"/>
                <a:cs typeface="+mn-lt"/>
              </a:rPr>
              <a:t>orçamento</a:t>
            </a:r>
            <a:r>
              <a:rPr lang="en-US" sz="1600" dirty="0">
                <a:solidFill>
                  <a:schemeClr val="tx1">
                    <a:lumMod val="76000"/>
                  </a:schemeClr>
                </a:solidFill>
                <a:ea typeface="+mn-lt"/>
                <a:cs typeface="+mn-lt"/>
              </a:rPr>
              <a:t> total </a:t>
            </a:r>
            <a:r>
              <a:rPr lang="en-US" sz="1600" err="1">
                <a:solidFill>
                  <a:srgbClr val="FD7D3E"/>
                </a:solidFill>
                <a:ea typeface="+mn-lt"/>
                <a:cs typeface="+mn-lt"/>
              </a:rPr>
              <a:t>aumentou</a:t>
            </a:r>
            <a:r>
              <a:rPr lang="en-US" sz="1600" dirty="0">
                <a:solidFill>
                  <a:srgbClr val="FD7D3E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FD7D3E"/>
                </a:solidFill>
                <a:ea typeface="+mn-lt"/>
                <a:cs typeface="+mn-lt"/>
              </a:rPr>
              <a:t>em</a:t>
            </a:r>
            <a:r>
              <a:rPr lang="en-US" sz="1600" dirty="0">
                <a:solidFill>
                  <a:srgbClr val="FD7D3E"/>
                </a:solidFill>
                <a:ea typeface="+mn-lt"/>
                <a:cs typeface="+mn-lt"/>
              </a:rPr>
              <a:t> 4,0%</a:t>
            </a:r>
            <a:r>
              <a:rPr lang="en-US" sz="1600" dirty="0">
                <a:solidFill>
                  <a:schemeClr val="tx1">
                    <a:lumMod val="76000"/>
                  </a:schemeClr>
                </a:solidFill>
                <a:ea typeface="+mn-lt"/>
                <a:cs typeface="+mn-lt"/>
              </a:rPr>
              <a:t>.</a:t>
            </a:r>
          </a:p>
          <a:p>
            <a:pPr algn="just"/>
            <a:endParaRPr lang="en-US" sz="1600" dirty="0">
              <a:solidFill>
                <a:schemeClr val="tx1">
                  <a:lumMod val="76000"/>
                </a:schemeClr>
              </a:solidFill>
              <a:ea typeface="+mn-lt"/>
              <a:cs typeface="+mn-lt"/>
            </a:endParaRPr>
          </a:p>
          <a:p>
            <a:pPr algn="just"/>
            <a:r>
              <a:rPr lang="en-US" sz="1600" dirty="0">
                <a:solidFill>
                  <a:schemeClr val="tx1">
                    <a:lumMod val="76000"/>
                  </a:schemeClr>
                </a:solidFill>
                <a:ea typeface="+mn-lt"/>
                <a:cs typeface="+mn-lt"/>
              </a:rPr>
              <a:t>São </a:t>
            </a:r>
            <a:r>
              <a:rPr lang="en-US" sz="1600" dirty="0" err="1">
                <a:solidFill>
                  <a:schemeClr val="tx1">
                    <a:lumMod val="76000"/>
                  </a:schemeClr>
                </a:solidFill>
                <a:ea typeface="+mn-lt"/>
                <a:cs typeface="+mn-lt"/>
              </a:rPr>
              <a:t>destacados</a:t>
            </a:r>
            <a:r>
              <a:rPr lang="en-US" sz="1600" dirty="0">
                <a:solidFill>
                  <a:schemeClr val="tx1">
                    <a:lumMod val="76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>
                    <a:lumMod val="76000"/>
                  </a:schemeClr>
                </a:solidFill>
                <a:ea typeface="+mn-lt"/>
                <a:cs typeface="+mn-lt"/>
              </a:rPr>
              <a:t>os</a:t>
            </a:r>
            <a:r>
              <a:rPr lang="en-US" sz="1600" dirty="0">
                <a:solidFill>
                  <a:schemeClr val="tx1">
                    <a:lumMod val="76000"/>
                  </a:schemeClr>
                </a:solidFill>
                <a:ea typeface="+mn-lt"/>
                <a:cs typeface="+mn-lt"/>
              </a:rPr>
              <a:t> meses </a:t>
            </a:r>
            <a:r>
              <a:rPr lang="en-US" sz="1600" dirty="0" err="1">
                <a:solidFill>
                  <a:srgbClr val="FD7D3E"/>
                </a:solidFill>
                <a:ea typeface="+mn-lt"/>
                <a:cs typeface="+mn-lt"/>
              </a:rPr>
              <a:t>novembro</a:t>
            </a:r>
            <a:r>
              <a:rPr lang="en-US" sz="1600" dirty="0">
                <a:solidFill>
                  <a:srgbClr val="FD7D3E"/>
                </a:solidFill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FD7D3E"/>
                </a:solidFill>
                <a:ea typeface="+mn-lt"/>
                <a:cs typeface="+mn-lt"/>
              </a:rPr>
              <a:t>dezembro</a:t>
            </a:r>
            <a:r>
              <a:rPr lang="en-US" sz="1600" dirty="0">
                <a:solidFill>
                  <a:srgbClr val="FD7D3E"/>
                </a:solidFill>
                <a:ea typeface="+mn-lt"/>
                <a:cs typeface="+mn-lt"/>
              </a:rPr>
              <a:t> e </a:t>
            </a:r>
            <a:r>
              <a:rPr lang="en-US" sz="1600" dirty="0" err="1">
                <a:solidFill>
                  <a:srgbClr val="FD7D3E"/>
                </a:solidFill>
                <a:ea typeface="+mn-lt"/>
                <a:cs typeface="+mn-lt"/>
              </a:rPr>
              <a:t>março</a:t>
            </a:r>
            <a:r>
              <a:rPr lang="en-US" sz="1600" dirty="0">
                <a:solidFill>
                  <a:schemeClr val="tx1">
                    <a:lumMod val="76000"/>
                  </a:schemeClr>
                </a:solidFill>
                <a:ea typeface="+mn-lt"/>
                <a:cs typeface="+mn-lt"/>
              </a:rPr>
              <a:t> com </a:t>
            </a:r>
            <a:r>
              <a:rPr lang="en-US" sz="1600" dirty="0" err="1">
                <a:solidFill>
                  <a:schemeClr val="tx1">
                    <a:lumMod val="76000"/>
                  </a:schemeClr>
                </a:solidFill>
                <a:ea typeface="+mn-lt"/>
                <a:cs typeface="+mn-lt"/>
              </a:rPr>
              <a:t>maior</a:t>
            </a:r>
            <a:r>
              <a:rPr lang="en-US" sz="1600" dirty="0">
                <a:solidFill>
                  <a:schemeClr val="tx1">
                    <a:lumMod val="76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>
                    <a:lumMod val="76000"/>
                  </a:schemeClr>
                </a:solidFill>
                <a:ea typeface="+mn-lt"/>
                <a:cs typeface="+mn-lt"/>
              </a:rPr>
              <a:t>pressão</a:t>
            </a:r>
            <a:r>
              <a:rPr lang="en-US" sz="1600" dirty="0">
                <a:solidFill>
                  <a:schemeClr val="tx1">
                    <a:lumMod val="76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>
                    <a:lumMod val="76000"/>
                  </a:schemeClr>
                </a:solidFill>
                <a:ea typeface="+mn-lt"/>
                <a:cs typeface="+mn-lt"/>
              </a:rPr>
              <a:t>sobre</a:t>
            </a:r>
            <a:r>
              <a:rPr lang="en-US" sz="1600" dirty="0">
                <a:solidFill>
                  <a:schemeClr val="tx1">
                    <a:lumMod val="76000"/>
                  </a:schemeClr>
                </a:solidFill>
                <a:ea typeface="+mn-lt"/>
                <a:cs typeface="+mn-lt"/>
              </a:rPr>
              <a:t> a </a:t>
            </a:r>
            <a:r>
              <a:rPr lang="en-US" sz="1600" dirty="0" err="1">
                <a:solidFill>
                  <a:schemeClr val="tx1">
                    <a:lumMod val="76000"/>
                  </a:schemeClr>
                </a:solidFill>
                <a:ea typeface="+mn-lt"/>
                <a:cs typeface="+mn-lt"/>
              </a:rPr>
              <a:t>folha</a:t>
            </a:r>
            <a:r>
              <a:rPr lang="en-US" sz="1600" dirty="0">
                <a:solidFill>
                  <a:schemeClr val="tx1">
                    <a:lumMod val="76000"/>
                  </a:schemeClr>
                </a:solidFill>
                <a:ea typeface="+mn-lt"/>
                <a:cs typeface="+mn-lt"/>
              </a:rPr>
              <a:t> de </a:t>
            </a:r>
            <a:r>
              <a:rPr lang="en-US" sz="1600" dirty="0" err="1">
                <a:solidFill>
                  <a:schemeClr val="tx1">
                    <a:lumMod val="76000"/>
                  </a:schemeClr>
                </a:solidFill>
                <a:ea typeface="+mn-lt"/>
                <a:cs typeface="+mn-lt"/>
              </a:rPr>
              <a:t>pagamento</a:t>
            </a:r>
            <a:r>
              <a:rPr lang="en-US" sz="1600" dirty="0">
                <a:solidFill>
                  <a:schemeClr val="tx1">
                    <a:lumMod val="76000"/>
                  </a:schemeClr>
                </a:solidFill>
                <a:ea typeface="+mn-lt"/>
                <a:cs typeface="+mn-lt"/>
              </a:rPr>
              <a:t>.</a:t>
            </a:r>
          </a:p>
          <a:p>
            <a:pPr algn="just"/>
            <a:endParaRPr lang="en-US" sz="1600" dirty="0">
              <a:solidFill>
                <a:schemeClr val="tx1">
                  <a:lumMod val="76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3" name="Imagem 2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70303FAA-B338-AFF0-5AA6-D3E31B67BF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742" t="1320" r="-206" b="70990"/>
          <a:stretch>
            <a:fillRect/>
          </a:stretch>
        </p:blipFill>
        <p:spPr>
          <a:xfrm>
            <a:off x="6691959" y="899198"/>
            <a:ext cx="5062024" cy="157991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A3F351F-D99D-5419-87E7-A1F8D78F863C}"/>
              </a:ext>
            </a:extLst>
          </p:cNvPr>
          <p:cNvSpPr txBox="1"/>
          <p:nvPr/>
        </p:nvSpPr>
        <p:spPr>
          <a:xfrm>
            <a:off x="542440" y="268401"/>
            <a:ext cx="528233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>
                <a:solidFill>
                  <a:srgbClr val="FFC000"/>
                </a:solidFill>
              </a:rPr>
              <a:t>Orçamento Pessoal 2022</a:t>
            </a:r>
            <a:endParaRPr lang="pt-BR" b="1" dirty="0">
              <a:solidFill>
                <a:srgbClr val="FFFFFF"/>
              </a:solidFill>
            </a:endParaRPr>
          </a:p>
          <a:p>
            <a:r>
              <a:rPr lang="pt-BR" sz="2400" dirty="0"/>
              <a:t>Visão Geral do Planejamento </a:t>
            </a:r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ADA47BF-4DAD-34A0-2413-8D731AF55387}"/>
              </a:ext>
            </a:extLst>
          </p:cNvPr>
          <p:cNvCxnSpPr/>
          <p:nvPr/>
        </p:nvCxnSpPr>
        <p:spPr>
          <a:xfrm flipH="1">
            <a:off x="6263899" y="968643"/>
            <a:ext cx="12916" cy="5566474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BE1F77A-C715-8D74-B537-D52DA24952DD}"/>
              </a:ext>
            </a:extLst>
          </p:cNvPr>
          <p:cNvCxnSpPr/>
          <p:nvPr/>
        </p:nvCxnSpPr>
        <p:spPr>
          <a:xfrm flipV="1">
            <a:off x="6276813" y="2544304"/>
            <a:ext cx="5488982" cy="12915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CFD9B69-1FD5-7984-C7D7-42D4093A8BEB}"/>
              </a:ext>
            </a:extLst>
          </p:cNvPr>
          <p:cNvCxnSpPr>
            <a:cxnSpLocks/>
          </p:cNvCxnSpPr>
          <p:nvPr/>
        </p:nvCxnSpPr>
        <p:spPr>
          <a:xfrm flipV="1">
            <a:off x="6276812" y="4378269"/>
            <a:ext cx="5488982" cy="12915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BB19E6D-0F7D-C0D2-5788-2324D3DA66D7}"/>
              </a:ext>
            </a:extLst>
          </p:cNvPr>
          <p:cNvSpPr txBox="1"/>
          <p:nvPr/>
        </p:nvSpPr>
        <p:spPr>
          <a:xfrm>
            <a:off x="540326" y="5167746"/>
            <a:ext cx="54863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C2C2C2"/>
                </a:solidFill>
                <a:cs typeface="Segoe UI"/>
              </a:rPr>
              <a:t>O valor </a:t>
            </a:r>
            <a:r>
              <a:rPr lang="en-US" sz="1600" dirty="0" err="1">
                <a:solidFill>
                  <a:srgbClr val="C2C2C2"/>
                </a:solidFill>
                <a:cs typeface="Segoe UI"/>
              </a:rPr>
              <a:t>adicional</a:t>
            </a:r>
            <a:r>
              <a:rPr lang="en-US" sz="1600" dirty="0">
                <a:solidFill>
                  <a:srgbClr val="C2C2C2"/>
                </a:solidFill>
                <a:cs typeface="Segoe UI"/>
              </a:rPr>
              <a:t> </a:t>
            </a:r>
            <a:r>
              <a:rPr lang="en-US" sz="1600" dirty="0" err="1">
                <a:solidFill>
                  <a:srgbClr val="C2C2C2"/>
                </a:solidFill>
                <a:cs typeface="Segoe UI"/>
              </a:rPr>
              <a:t>foi</a:t>
            </a:r>
            <a:r>
              <a:rPr lang="en-US" sz="1600" dirty="0">
                <a:solidFill>
                  <a:srgbClr val="C2C2C2"/>
                </a:solidFill>
                <a:cs typeface="Segoe UI"/>
              </a:rPr>
              <a:t> de R$ 755.187,06 </a:t>
            </a:r>
            <a:r>
              <a:rPr lang="en-US" sz="1600" dirty="0" err="1">
                <a:solidFill>
                  <a:srgbClr val="C2C2C2"/>
                </a:solidFill>
                <a:cs typeface="Segoe UI"/>
              </a:rPr>
              <a:t>impulsionado</a:t>
            </a:r>
            <a:r>
              <a:rPr lang="en-US" sz="1600" dirty="0">
                <a:solidFill>
                  <a:srgbClr val="C2C2C2"/>
                </a:solidFill>
                <a:cs typeface="Segoe UI"/>
              </a:rPr>
              <a:t> </a:t>
            </a:r>
            <a:r>
              <a:rPr lang="en-US" sz="1600" dirty="0" err="1">
                <a:solidFill>
                  <a:srgbClr val="C2C2C2"/>
                </a:solidFill>
                <a:cs typeface="Segoe UI"/>
              </a:rPr>
              <a:t>principalmente</a:t>
            </a:r>
            <a:r>
              <a:rPr lang="en-US" sz="1600" dirty="0">
                <a:solidFill>
                  <a:srgbClr val="C2C2C2"/>
                </a:solidFill>
                <a:cs typeface="Segoe UI"/>
              </a:rPr>
              <a:t> </a:t>
            </a:r>
            <a:r>
              <a:rPr lang="en-US" sz="1600" dirty="0" err="1">
                <a:solidFill>
                  <a:srgbClr val="C2C2C2"/>
                </a:solidFill>
                <a:cs typeface="Segoe UI"/>
              </a:rPr>
              <a:t>pelo</a:t>
            </a:r>
            <a:r>
              <a:rPr lang="en-US" sz="1600" dirty="0">
                <a:solidFill>
                  <a:srgbClr val="C2C2C2"/>
                </a:solidFill>
                <a:cs typeface="Segoe UI"/>
              </a:rPr>
              <a:t> </a:t>
            </a:r>
            <a:r>
              <a:rPr lang="en-US" sz="1600" dirty="0" err="1">
                <a:solidFill>
                  <a:srgbClr val="FD7D3E"/>
                </a:solidFill>
                <a:cs typeface="Segoe UI"/>
              </a:rPr>
              <a:t>Reajuste</a:t>
            </a:r>
            <a:r>
              <a:rPr lang="en-US" sz="1600" dirty="0">
                <a:solidFill>
                  <a:srgbClr val="FD7D3E"/>
                </a:solidFill>
                <a:cs typeface="Segoe UI"/>
              </a:rPr>
              <a:t> </a:t>
            </a:r>
            <a:r>
              <a:rPr lang="en-US" sz="1600" dirty="0" err="1">
                <a:solidFill>
                  <a:srgbClr val="FD7D3E"/>
                </a:solidFill>
                <a:cs typeface="Segoe UI"/>
              </a:rPr>
              <a:t>por</a:t>
            </a:r>
            <a:r>
              <a:rPr lang="en-US" sz="1600" dirty="0">
                <a:solidFill>
                  <a:srgbClr val="FD7D3E"/>
                </a:solidFill>
                <a:cs typeface="Segoe UI"/>
              </a:rPr>
              <a:t> </a:t>
            </a:r>
            <a:r>
              <a:rPr lang="en-US" sz="1600" dirty="0" err="1">
                <a:solidFill>
                  <a:srgbClr val="FD7D3E"/>
                </a:solidFill>
                <a:cs typeface="Segoe UI"/>
              </a:rPr>
              <a:t>Atividade</a:t>
            </a:r>
            <a:r>
              <a:rPr lang="en-US" sz="1600" dirty="0">
                <a:solidFill>
                  <a:srgbClr val="C2C2C2"/>
                </a:solidFill>
                <a:cs typeface="Segoe UI"/>
              </a:rPr>
              <a:t> (R$300.617), que </a:t>
            </a:r>
            <a:r>
              <a:rPr lang="en-US" sz="1600" dirty="0" err="1">
                <a:solidFill>
                  <a:srgbClr val="C2C2C2"/>
                </a:solidFill>
                <a:cs typeface="Segoe UI"/>
              </a:rPr>
              <a:t>representa</a:t>
            </a:r>
            <a:r>
              <a:rPr lang="en-US" sz="1600" dirty="0">
                <a:solidFill>
                  <a:srgbClr val="C2C2C2"/>
                </a:solidFill>
                <a:cs typeface="Segoe UI"/>
              </a:rPr>
              <a:t> </a:t>
            </a:r>
            <a:r>
              <a:rPr lang="en-US" sz="1600" dirty="0" err="1">
                <a:solidFill>
                  <a:srgbClr val="C2C2C2"/>
                </a:solidFill>
                <a:cs typeface="Segoe UI"/>
              </a:rPr>
              <a:t>cerca</a:t>
            </a:r>
            <a:r>
              <a:rPr lang="en-US" sz="1600" dirty="0">
                <a:solidFill>
                  <a:srgbClr val="C2C2C2"/>
                </a:solidFill>
                <a:cs typeface="Segoe UI"/>
              </a:rPr>
              <a:t> de 40% </a:t>
            </a:r>
            <a:r>
              <a:rPr lang="en-US" sz="1600" dirty="0" err="1">
                <a:solidFill>
                  <a:srgbClr val="C2C2C2"/>
                </a:solidFill>
                <a:cs typeface="Segoe UI"/>
              </a:rPr>
              <a:t>desse</a:t>
            </a:r>
            <a:r>
              <a:rPr lang="en-US" sz="1600" dirty="0">
                <a:solidFill>
                  <a:srgbClr val="C2C2C2"/>
                </a:solidFill>
                <a:cs typeface="Segoe UI"/>
              </a:rPr>
              <a:t> total.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314A969-E51E-8FED-E732-7D9C119F31A7}"/>
              </a:ext>
            </a:extLst>
          </p:cNvPr>
          <p:cNvSpPr txBox="1"/>
          <p:nvPr/>
        </p:nvSpPr>
        <p:spPr>
          <a:xfrm>
            <a:off x="540327" y="3851563"/>
            <a:ext cx="548639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dirty="0">
                <a:cs typeface="Segoe UI"/>
              </a:rPr>
              <a:t>​</a:t>
            </a:r>
            <a:r>
              <a:rPr lang="en-US" sz="1600" dirty="0">
                <a:solidFill>
                  <a:srgbClr val="C2C2C2"/>
                </a:solidFill>
                <a:cs typeface="Segoe UI"/>
              </a:rPr>
              <a:t> A </a:t>
            </a:r>
            <a:r>
              <a:rPr lang="en-US" sz="1600" dirty="0" err="1">
                <a:solidFill>
                  <a:srgbClr val="C2C2C2"/>
                </a:solidFill>
                <a:cs typeface="Segoe UI"/>
              </a:rPr>
              <a:t>distribuição</a:t>
            </a:r>
            <a:r>
              <a:rPr lang="en-US" sz="1600" dirty="0">
                <a:solidFill>
                  <a:srgbClr val="C2C2C2"/>
                </a:solidFill>
                <a:cs typeface="Segoe UI"/>
              </a:rPr>
              <a:t> mensal </a:t>
            </a:r>
            <a:r>
              <a:rPr lang="en-US" sz="1600" dirty="0" err="1">
                <a:solidFill>
                  <a:srgbClr val="C2C2C2"/>
                </a:solidFill>
                <a:cs typeface="Segoe UI"/>
              </a:rPr>
              <a:t>mostra</a:t>
            </a:r>
            <a:r>
              <a:rPr lang="en-US" sz="1600" dirty="0">
                <a:solidFill>
                  <a:srgbClr val="C2C2C2"/>
                </a:solidFill>
                <a:cs typeface="Segoe UI"/>
              </a:rPr>
              <a:t> a </a:t>
            </a:r>
            <a:r>
              <a:rPr lang="en-US" sz="1600" dirty="0" err="1">
                <a:solidFill>
                  <a:srgbClr val="C2C2C2"/>
                </a:solidFill>
                <a:cs typeface="Segoe UI"/>
              </a:rPr>
              <a:t>relação</a:t>
            </a:r>
            <a:r>
              <a:rPr lang="en-US" sz="1600" dirty="0">
                <a:solidFill>
                  <a:srgbClr val="C2C2C2"/>
                </a:solidFill>
                <a:cs typeface="Segoe UI"/>
              </a:rPr>
              <a:t> entre o 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cs typeface="Segoe UI"/>
              </a:rPr>
              <a:t>número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cs typeface="Segoe UI"/>
              </a:rPr>
              <a:t> de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cs typeface="Segoe UI"/>
              </a:rPr>
              <a:t>reajustes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cs typeface="Segoe UI"/>
              </a:rPr>
              <a:t>, com 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cs typeface="Segoe UI"/>
              </a:rPr>
              <a:t>destaque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cs typeface="Segoe UI"/>
              </a:rPr>
              <a:t> para 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cs typeface="Segoe UI"/>
              </a:rPr>
              <a:t>janeiro</a:t>
            </a:r>
            <a:r>
              <a:rPr lang="en-US" sz="1600" dirty="0">
                <a:solidFill>
                  <a:srgbClr val="C2C2C2"/>
                </a:solidFill>
                <a:cs typeface="Segoe UI"/>
              </a:rPr>
              <a:t>, e o </a:t>
            </a:r>
            <a:r>
              <a:rPr lang="en-US" sz="1600" dirty="0" err="1">
                <a:solidFill>
                  <a:srgbClr val="C2C2C2"/>
                </a:solidFill>
                <a:cs typeface="Segoe UI"/>
              </a:rPr>
              <a:t>crescimento</a:t>
            </a:r>
            <a:r>
              <a:rPr lang="en-US" sz="1600" dirty="0">
                <a:solidFill>
                  <a:srgbClr val="C2C2C2"/>
                </a:solidFill>
                <a:cs typeface="Segoe UI"/>
              </a:rPr>
              <a:t> do </a:t>
            </a:r>
            <a:r>
              <a:rPr lang="en-US" sz="1600" dirty="0" err="1">
                <a:solidFill>
                  <a:srgbClr val="C2C2C2"/>
                </a:solidFill>
                <a:cs typeface="Segoe UI"/>
              </a:rPr>
              <a:t>custo</a:t>
            </a:r>
            <a:r>
              <a:rPr lang="en-US" sz="1600" dirty="0">
                <a:solidFill>
                  <a:srgbClr val="C2C2C2"/>
                </a:solidFill>
                <a:cs typeface="Segoe UI"/>
              </a:rPr>
              <a:t> </a:t>
            </a:r>
            <a:r>
              <a:rPr lang="en-US" sz="1600" dirty="0" err="1">
                <a:solidFill>
                  <a:srgbClr val="C2C2C2"/>
                </a:solidFill>
                <a:cs typeface="Segoe UI"/>
              </a:rPr>
              <a:t>ao</a:t>
            </a:r>
            <a:r>
              <a:rPr lang="en-US" sz="1600" dirty="0">
                <a:solidFill>
                  <a:srgbClr val="C2C2C2"/>
                </a:solidFill>
                <a:cs typeface="Segoe UI"/>
              </a:rPr>
              <a:t> </a:t>
            </a:r>
            <a:r>
              <a:rPr lang="en-US" sz="1600" dirty="0" err="1">
                <a:solidFill>
                  <a:srgbClr val="C2C2C2"/>
                </a:solidFill>
                <a:cs typeface="Segoe UI"/>
              </a:rPr>
              <a:t>longo</a:t>
            </a:r>
            <a:r>
              <a:rPr lang="en-US" sz="1600" dirty="0">
                <a:solidFill>
                  <a:srgbClr val="C2C2C2"/>
                </a:solidFill>
                <a:cs typeface="Segoe UI"/>
              </a:rPr>
              <a:t> do </a:t>
            </a:r>
            <a:r>
              <a:rPr lang="en-US" sz="1600" dirty="0" err="1">
                <a:solidFill>
                  <a:srgbClr val="C2C2C2"/>
                </a:solidFill>
                <a:cs typeface="Segoe UI"/>
              </a:rPr>
              <a:t>ano</a:t>
            </a:r>
            <a:r>
              <a:rPr lang="en-US" sz="1600" dirty="0">
                <a:solidFill>
                  <a:srgbClr val="C2C2C2"/>
                </a:solidFill>
                <a:cs typeface="Segoe UI"/>
              </a:rPr>
              <a:t>, </a:t>
            </a:r>
            <a:r>
              <a:rPr lang="en-US" sz="1600" dirty="0" err="1">
                <a:solidFill>
                  <a:srgbClr val="C2C2C2"/>
                </a:solidFill>
                <a:cs typeface="Segoe UI"/>
              </a:rPr>
              <a:t>sendo</a:t>
            </a:r>
            <a:r>
              <a:rPr lang="en-US" sz="1600" dirty="0">
                <a:solidFill>
                  <a:srgbClr val="C2C2C2"/>
                </a:solidFill>
                <a:cs typeface="Segoe UI"/>
              </a:rPr>
              <a:t> </a:t>
            </a:r>
            <a:r>
              <a:rPr lang="en-US" sz="1600" dirty="0" err="1">
                <a:solidFill>
                  <a:srgbClr val="FD7D3E"/>
                </a:solidFill>
                <a:cs typeface="Segoe UI"/>
              </a:rPr>
              <a:t>dezembro</a:t>
            </a:r>
            <a:r>
              <a:rPr lang="en-US" sz="1600" dirty="0">
                <a:solidFill>
                  <a:srgbClr val="FD7D3E"/>
                </a:solidFill>
                <a:cs typeface="Segoe UI"/>
              </a:rPr>
              <a:t> o </a:t>
            </a:r>
            <a:r>
              <a:rPr lang="en-US" sz="1600" dirty="0" err="1">
                <a:solidFill>
                  <a:srgbClr val="FD7D3E"/>
                </a:solidFill>
                <a:cs typeface="Segoe UI"/>
              </a:rPr>
              <a:t>mês</a:t>
            </a:r>
            <a:r>
              <a:rPr lang="en-US" sz="1600" dirty="0">
                <a:solidFill>
                  <a:srgbClr val="FD7D3E"/>
                </a:solidFill>
                <a:cs typeface="Segoe UI"/>
              </a:rPr>
              <a:t> com </a:t>
            </a:r>
            <a:r>
              <a:rPr lang="en-US" sz="1600" dirty="0" err="1">
                <a:solidFill>
                  <a:srgbClr val="FD7D3E"/>
                </a:solidFill>
                <a:cs typeface="Segoe UI"/>
              </a:rPr>
              <a:t>maior</a:t>
            </a:r>
            <a:r>
              <a:rPr lang="en-US" sz="1600" dirty="0">
                <a:solidFill>
                  <a:srgbClr val="FD7D3E"/>
                </a:solidFill>
                <a:cs typeface="Segoe UI"/>
              </a:rPr>
              <a:t> </a:t>
            </a:r>
            <a:r>
              <a:rPr lang="en-US" sz="1600" dirty="0" err="1">
                <a:solidFill>
                  <a:srgbClr val="FD7D3E"/>
                </a:solidFill>
                <a:cs typeface="Segoe UI"/>
              </a:rPr>
              <a:t>custo</a:t>
            </a:r>
            <a:r>
              <a:rPr lang="en-US" sz="1600" dirty="0">
                <a:solidFill>
                  <a:srgbClr val="FD7D3E"/>
                </a:solidFill>
                <a:cs typeface="Segoe UI"/>
              </a:rPr>
              <a:t> </a:t>
            </a:r>
            <a:r>
              <a:rPr lang="en-US" sz="1600" dirty="0" err="1">
                <a:solidFill>
                  <a:srgbClr val="FD7D3E"/>
                </a:solidFill>
                <a:cs typeface="Segoe UI"/>
              </a:rPr>
              <a:t>médio</a:t>
            </a:r>
            <a:r>
              <a:rPr lang="en-US" sz="1600" dirty="0">
                <a:solidFill>
                  <a:srgbClr val="C2C2C2"/>
                </a:solidFill>
                <a:cs typeface="Segoe UI"/>
              </a:rPr>
              <a:t> </a:t>
            </a:r>
            <a:r>
              <a:rPr lang="en-US" sz="1600" dirty="0" err="1">
                <a:solidFill>
                  <a:srgbClr val="C2C2C2"/>
                </a:solidFill>
                <a:cs typeface="Segoe UI"/>
              </a:rPr>
              <a:t>por</a:t>
            </a:r>
            <a:r>
              <a:rPr lang="en-US" sz="1600" dirty="0">
                <a:solidFill>
                  <a:srgbClr val="C2C2C2"/>
                </a:solidFill>
                <a:cs typeface="Segoe UI"/>
              </a:rPr>
              <a:t> </a:t>
            </a:r>
            <a:r>
              <a:rPr lang="en-US" sz="1600" dirty="0" err="1">
                <a:solidFill>
                  <a:srgbClr val="C2C2C2"/>
                </a:solidFill>
                <a:cs typeface="Segoe UI"/>
              </a:rPr>
              <a:t>servidor</a:t>
            </a:r>
            <a:r>
              <a:rPr lang="en-US" sz="1600" dirty="0">
                <a:solidFill>
                  <a:srgbClr val="C2C2C2"/>
                </a:solidFill>
                <a:cs typeface="Segoe UI"/>
              </a:rPr>
              <a:t>. </a:t>
            </a:r>
            <a:endParaRPr lang="pt-BR" dirty="0"/>
          </a:p>
        </p:txBody>
      </p:sp>
      <p:pic>
        <p:nvPicPr>
          <p:cNvPr id="14" name="Imagem 13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278266A8-CE8B-45D2-F449-9A7BF70176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587" t="62513" r="-207" b="1100"/>
          <a:stretch>
            <a:fillRect/>
          </a:stretch>
        </p:blipFill>
        <p:spPr>
          <a:xfrm>
            <a:off x="6705813" y="4461396"/>
            <a:ext cx="5072488" cy="2076123"/>
          </a:xfrm>
          <a:prstGeom prst="rect">
            <a:avLst/>
          </a:prstGeom>
        </p:spPr>
      </p:pic>
      <p:pic>
        <p:nvPicPr>
          <p:cNvPr id="15" name="Imagem 14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796DDB18-38B3-2629-C896-39FEDBBABA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793" t="29534" r="-207" b="39671"/>
          <a:stretch>
            <a:fillRect/>
          </a:stretch>
        </p:blipFill>
        <p:spPr>
          <a:xfrm>
            <a:off x="6691958" y="2592795"/>
            <a:ext cx="5058630" cy="1757084"/>
          </a:xfrm>
          <a:prstGeom prst="rect">
            <a:avLst/>
          </a:prstGeom>
        </p:spPr>
      </p:pic>
      <p:grpSp>
        <p:nvGrpSpPr>
          <p:cNvPr id="20" name="Agrupar 19">
            <a:extLst>
              <a:ext uri="{FF2B5EF4-FFF2-40B4-BE49-F238E27FC236}">
                <a16:creationId xmlns:a16="http://schemas.microsoft.com/office/drawing/2014/main" id="{CE45D965-E7DC-660A-7956-7B334E5A4D29}"/>
              </a:ext>
            </a:extLst>
          </p:cNvPr>
          <p:cNvGrpSpPr/>
          <p:nvPr/>
        </p:nvGrpSpPr>
        <p:grpSpPr>
          <a:xfrm>
            <a:off x="8625751" y="267997"/>
            <a:ext cx="3566249" cy="364550"/>
            <a:chOff x="160624" y="6405561"/>
            <a:chExt cx="3566249" cy="364550"/>
          </a:xfrm>
        </p:grpSpPr>
        <p:pic>
          <p:nvPicPr>
            <p:cNvPr id="18" name="Imagem 17" descr="Ícones brancos de Linkedin – Baixe gratuitamente em SVG, PNG ...">
              <a:extLst>
                <a:ext uri="{FF2B5EF4-FFF2-40B4-BE49-F238E27FC236}">
                  <a16:creationId xmlns:a16="http://schemas.microsoft.com/office/drawing/2014/main" id="{7A30FEBC-0D1F-FE51-DEE4-B1FCB1AEB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624" y="6405561"/>
              <a:ext cx="399186" cy="364550"/>
            </a:xfrm>
            <a:prstGeom prst="rect">
              <a:avLst/>
            </a:prstGeom>
          </p:spPr>
        </p:pic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86C5CA2-0119-87AE-7E69-BC4B7A56C7C9}"/>
                </a:ext>
              </a:extLst>
            </p:cNvPr>
            <p:cNvSpPr txBox="1"/>
            <p:nvPr/>
          </p:nvSpPr>
          <p:spPr>
            <a:xfrm>
              <a:off x="484910" y="6414655"/>
              <a:ext cx="3241963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b="1" dirty="0"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linkedin.com/in/thayla-oliveira</a:t>
              </a:r>
              <a:endParaRPr lang="en-US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2D4F1E8-3BD7-3803-59DE-A1BACEDA4284}"/>
              </a:ext>
            </a:extLst>
          </p:cNvPr>
          <p:cNvSpPr txBox="1"/>
          <p:nvPr/>
        </p:nvSpPr>
        <p:spPr>
          <a:xfrm>
            <a:off x="449231" y="1267603"/>
            <a:ext cx="5179065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 </a:t>
            </a:r>
            <a:r>
              <a:rPr lang="en-US" sz="14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Do </a:t>
            </a:r>
            <a:r>
              <a:rPr lang="en-US" sz="14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custo</a:t>
            </a:r>
            <a:r>
              <a:rPr lang="en-US" sz="14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total </a:t>
            </a:r>
            <a:r>
              <a:rPr lang="en-US" sz="14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projetado</a:t>
            </a:r>
            <a:r>
              <a:rPr lang="en-US" sz="14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com </a:t>
            </a:r>
            <a:r>
              <a:rPr lang="en-US" sz="14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pessoal</a:t>
            </a:r>
            <a:r>
              <a:rPr lang="en-US" sz="14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para 2022, R$ 8.685.323 </a:t>
            </a:r>
            <a:r>
              <a:rPr lang="en-US" sz="14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correspondem</a:t>
            </a:r>
            <a:r>
              <a:rPr lang="en-US" sz="14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a </a:t>
            </a:r>
            <a:r>
              <a:rPr lang="en-US" sz="14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salários</a:t>
            </a:r>
            <a:r>
              <a:rPr lang="en-US" sz="14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, R$ 2.398.275 a </a:t>
            </a:r>
            <a:r>
              <a:rPr lang="en-US" sz="1400" dirty="0">
                <a:solidFill>
                  <a:srgbClr val="FD7D3E"/>
                </a:solidFill>
                <a:ea typeface="+mn-lt"/>
                <a:cs typeface="+mn-lt"/>
              </a:rPr>
              <a:t>INSS (20,3%) </a:t>
            </a:r>
            <a:r>
              <a:rPr lang="en-US" sz="14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e R$ 697.680 a </a:t>
            </a:r>
            <a:r>
              <a:rPr lang="en-US" sz="1400" dirty="0">
                <a:solidFill>
                  <a:srgbClr val="FD7D3E"/>
                </a:solidFill>
                <a:ea typeface="+mn-lt"/>
                <a:cs typeface="+mn-lt"/>
              </a:rPr>
              <a:t>FGTS (5,9%)</a:t>
            </a:r>
            <a:r>
              <a:rPr lang="en-US" sz="14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. O  </a:t>
            </a:r>
            <a:r>
              <a:rPr lang="en-US" sz="14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dissídio</a:t>
            </a:r>
            <a:r>
              <a:rPr lang="en-US" sz="14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4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coletivo</a:t>
            </a:r>
            <a:r>
              <a:rPr lang="en-US" sz="14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 de 5% </a:t>
            </a:r>
            <a:r>
              <a:rPr lang="en-US" sz="14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representou</a:t>
            </a:r>
            <a:r>
              <a:rPr lang="en-US" sz="14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um </a:t>
            </a:r>
            <a:r>
              <a:rPr lang="en-US" sz="14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impacto</a:t>
            </a:r>
            <a:r>
              <a:rPr lang="en-US" sz="14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4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adicional</a:t>
            </a:r>
            <a:r>
              <a:rPr lang="en-US" sz="14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 de </a:t>
            </a:r>
            <a:r>
              <a:rPr lang="en-US" sz="1400" dirty="0">
                <a:solidFill>
                  <a:srgbClr val="FD7D3E"/>
                </a:solidFill>
                <a:ea typeface="+mn-lt"/>
                <a:cs typeface="+mn-lt"/>
              </a:rPr>
              <a:t>R$ 301.657 (2,5%)</a:t>
            </a:r>
            <a:r>
              <a:rPr lang="en-US" sz="14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 no </a:t>
            </a:r>
            <a:r>
              <a:rPr lang="en-US" sz="14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orçamento</a:t>
            </a:r>
            <a:r>
              <a:rPr lang="en-US" sz="14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 de </a:t>
            </a:r>
            <a:r>
              <a:rPr lang="en-US" sz="14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março</a:t>
            </a:r>
            <a:r>
              <a:rPr lang="en-US" sz="14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, </a:t>
            </a:r>
            <a:r>
              <a:rPr lang="en-US" sz="14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já</a:t>
            </a:r>
            <a:r>
              <a:rPr lang="en-US" sz="14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4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considerando</a:t>
            </a:r>
            <a:r>
              <a:rPr lang="en-US" sz="14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4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os</a:t>
            </a:r>
            <a:r>
              <a:rPr lang="en-US" sz="14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4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encargos</a:t>
            </a:r>
            <a:r>
              <a:rPr lang="en-US" sz="14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 de INSS e FGTS.</a:t>
            </a:r>
            <a:endParaRPr lang="en-US" sz="1400">
              <a:solidFill>
                <a:schemeClr val="tx1">
                  <a:lumMod val="8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F27CACF-7A90-8CED-6305-1191350816B9}"/>
              </a:ext>
            </a:extLst>
          </p:cNvPr>
          <p:cNvSpPr txBox="1"/>
          <p:nvPr/>
        </p:nvSpPr>
        <p:spPr>
          <a:xfrm>
            <a:off x="441936" y="268401"/>
            <a:ext cx="517901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>
                <a:solidFill>
                  <a:srgbClr val="FFC000"/>
                </a:solidFill>
              </a:rPr>
              <a:t>Orçamento Pessoal 2022</a:t>
            </a:r>
            <a:endParaRPr lang="pt-BR" dirty="0"/>
          </a:p>
          <a:p>
            <a:r>
              <a:rPr lang="pt-BR" sz="2400" dirty="0"/>
              <a:t>Análises Específicas e  Comparativas </a:t>
            </a:r>
            <a:endParaRPr lang="pt-BR" sz="2400" dirty="0">
              <a:solidFill>
                <a:srgbClr val="FD7D3E"/>
              </a:solidFill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82DF71F-EB51-114B-C55F-282F0AFCFF49}"/>
              </a:ext>
            </a:extLst>
          </p:cNvPr>
          <p:cNvCxnSpPr/>
          <p:nvPr/>
        </p:nvCxnSpPr>
        <p:spPr>
          <a:xfrm>
            <a:off x="5986335" y="1135799"/>
            <a:ext cx="15838" cy="5538504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0" name="Imagem 439" descr="Interface gráfica do usuário, Site&#10;&#10;O conteúdo gerado por IA pode estar incorreto.">
            <a:extLst>
              <a:ext uri="{FF2B5EF4-FFF2-40B4-BE49-F238E27FC236}">
                <a16:creationId xmlns:a16="http://schemas.microsoft.com/office/drawing/2014/main" id="{105241BB-F5D1-93E1-BD6A-911FBF5B7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532" y="1258882"/>
            <a:ext cx="2505075" cy="1085850"/>
          </a:xfrm>
          <a:prstGeom prst="rect">
            <a:avLst/>
          </a:prstGeom>
          <a:ln>
            <a:noFill/>
          </a:ln>
        </p:spPr>
      </p:pic>
      <p:pic>
        <p:nvPicPr>
          <p:cNvPr id="441" name="Imagem 440" descr="Linha do tempo&#10;&#10;O conteúdo gerado por IA pode estar incorreto.">
            <a:extLst>
              <a:ext uri="{FF2B5EF4-FFF2-40B4-BE49-F238E27FC236}">
                <a16:creationId xmlns:a16="http://schemas.microsoft.com/office/drawing/2014/main" id="{01163E75-0FE8-252B-62A1-9BEC986BB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047" y="1218085"/>
            <a:ext cx="2495550" cy="1066800"/>
          </a:xfrm>
          <a:prstGeom prst="rect">
            <a:avLst/>
          </a:prstGeom>
          <a:ln>
            <a:noFill/>
          </a:ln>
        </p:spPr>
      </p:pic>
      <p:sp>
        <p:nvSpPr>
          <p:cNvPr id="442" name="CaixaDeTexto 441">
            <a:extLst>
              <a:ext uri="{FF2B5EF4-FFF2-40B4-BE49-F238E27FC236}">
                <a16:creationId xmlns:a16="http://schemas.microsoft.com/office/drawing/2014/main" id="{93DB7EB3-9FFE-3062-B089-169F51CDEDBC}"/>
              </a:ext>
            </a:extLst>
          </p:cNvPr>
          <p:cNvSpPr txBox="1"/>
          <p:nvPr/>
        </p:nvSpPr>
        <p:spPr>
          <a:xfrm>
            <a:off x="446848" y="2773457"/>
            <a:ext cx="5177841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dirty="0">
                <a:solidFill>
                  <a:srgbClr val="D9D9D9"/>
                </a:solidFill>
                <a:cs typeface="Segoe UI"/>
              </a:rPr>
              <a:t> </a:t>
            </a:r>
            <a:r>
              <a:rPr lang="en-US" sz="1400" dirty="0" err="1">
                <a:solidFill>
                  <a:srgbClr val="D9D9D9"/>
                </a:solidFill>
                <a:cs typeface="Segoe UI"/>
              </a:rPr>
              <a:t>Os</a:t>
            </a:r>
            <a:r>
              <a:rPr lang="en-US" sz="1400" dirty="0">
                <a:solidFill>
                  <a:srgbClr val="D9D9D9"/>
                </a:solidFill>
                <a:cs typeface="Segoe UI"/>
              </a:rPr>
              <a:t> </a:t>
            </a:r>
            <a:r>
              <a:rPr lang="en-US" sz="1400" dirty="0" err="1">
                <a:solidFill>
                  <a:srgbClr val="FD7D3E"/>
                </a:solidFill>
                <a:cs typeface="Segoe UI"/>
              </a:rPr>
              <a:t>reajustes</a:t>
            </a:r>
            <a:r>
              <a:rPr lang="en-US" sz="1400" dirty="0">
                <a:solidFill>
                  <a:srgbClr val="FD7D3E"/>
                </a:solidFill>
                <a:cs typeface="Segoe UI"/>
              </a:rPr>
              <a:t> </a:t>
            </a:r>
            <a:r>
              <a:rPr lang="en-US" sz="1400" dirty="0" err="1">
                <a:solidFill>
                  <a:srgbClr val="FD7D3E"/>
                </a:solidFill>
                <a:cs typeface="Segoe UI"/>
              </a:rPr>
              <a:t>por</a:t>
            </a:r>
            <a:r>
              <a:rPr lang="en-US" sz="1400" dirty="0">
                <a:solidFill>
                  <a:srgbClr val="FD7D3E"/>
                </a:solidFill>
                <a:cs typeface="Segoe UI"/>
              </a:rPr>
              <a:t> tempo de casa</a:t>
            </a:r>
            <a:r>
              <a:rPr lang="en-US" sz="1400" dirty="0">
                <a:solidFill>
                  <a:srgbClr val="D9D9D9"/>
                </a:solidFill>
                <a:cs typeface="Segoe UI"/>
              </a:rPr>
              <a:t> </a:t>
            </a:r>
            <a:r>
              <a:rPr lang="en-US" sz="1400" dirty="0" err="1">
                <a:solidFill>
                  <a:srgbClr val="D9D9D9"/>
                </a:solidFill>
                <a:cs typeface="Segoe UI"/>
              </a:rPr>
              <a:t>representaram</a:t>
            </a:r>
            <a:r>
              <a:rPr lang="en-US" sz="1400" dirty="0">
                <a:solidFill>
                  <a:srgbClr val="D9D9D9"/>
                </a:solidFill>
                <a:cs typeface="Segoe UI"/>
              </a:rPr>
              <a:t> R$34.094 (0,3%) no </a:t>
            </a:r>
            <a:r>
              <a:rPr lang="en-US" sz="1400" dirty="0" err="1">
                <a:solidFill>
                  <a:srgbClr val="D9D9D9"/>
                </a:solidFill>
                <a:cs typeface="Segoe UI"/>
              </a:rPr>
              <a:t>orçamento</a:t>
            </a:r>
            <a:r>
              <a:rPr lang="en-US" sz="1400" dirty="0">
                <a:solidFill>
                  <a:srgbClr val="D9D9D9"/>
                </a:solidFill>
                <a:cs typeface="Segoe UI"/>
              </a:rPr>
              <a:t>, </a:t>
            </a:r>
            <a:r>
              <a:rPr lang="en-US" sz="1400" dirty="0" err="1">
                <a:solidFill>
                  <a:srgbClr val="D9D9D9"/>
                </a:solidFill>
                <a:cs typeface="Segoe UI"/>
              </a:rPr>
              <a:t>enquanto</a:t>
            </a:r>
            <a:r>
              <a:rPr lang="en-US" sz="1400" dirty="0">
                <a:solidFill>
                  <a:srgbClr val="D9D9D9"/>
                </a:solidFill>
                <a:cs typeface="Segoe UI"/>
              </a:rPr>
              <a:t> </a:t>
            </a:r>
            <a:r>
              <a:rPr lang="en-US" sz="1400" dirty="0" err="1">
                <a:solidFill>
                  <a:srgbClr val="D9D9D9"/>
                </a:solidFill>
                <a:cs typeface="Segoe UI"/>
              </a:rPr>
              <a:t>os</a:t>
            </a:r>
            <a:r>
              <a:rPr lang="en-US" sz="1400" dirty="0">
                <a:solidFill>
                  <a:srgbClr val="D9D9D9"/>
                </a:solidFill>
                <a:cs typeface="Segoe UI"/>
              </a:rPr>
              <a:t> </a:t>
            </a:r>
            <a:r>
              <a:rPr lang="en-US" sz="1400" dirty="0" err="1">
                <a:solidFill>
                  <a:srgbClr val="FD7D3E"/>
                </a:solidFill>
                <a:cs typeface="Segoe UI"/>
              </a:rPr>
              <a:t>reajustes</a:t>
            </a:r>
            <a:r>
              <a:rPr lang="en-US" sz="1400" dirty="0">
                <a:solidFill>
                  <a:srgbClr val="FD7D3E"/>
                </a:solidFill>
                <a:cs typeface="Segoe UI"/>
              </a:rPr>
              <a:t> </a:t>
            </a:r>
            <a:r>
              <a:rPr lang="en-US" sz="1400" dirty="0" err="1">
                <a:solidFill>
                  <a:srgbClr val="FD7D3E"/>
                </a:solidFill>
                <a:cs typeface="Segoe UI"/>
              </a:rPr>
              <a:t>por</a:t>
            </a:r>
            <a:r>
              <a:rPr lang="en-US" sz="1400" dirty="0">
                <a:solidFill>
                  <a:srgbClr val="FD7D3E"/>
                </a:solidFill>
                <a:cs typeface="Segoe UI"/>
              </a:rPr>
              <a:t> </a:t>
            </a:r>
            <a:r>
              <a:rPr lang="en-US" sz="1400" dirty="0" err="1">
                <a:solidFill>
                  <a:srgbClr val="FD7D3E"/>
                </a:solidFill>
                <a:cs typeface="Segoe UI"/>
              </a:rPr>
              <a:t>atividade</a:t>
            </a:r>
            <a:r>
              <a:rPr lang="en-US" sz="1400" dirty="0">
                <a:solidFill>
                  <a:srgbClr val="D9D9D9"/>
                </a:solidFill>
                <a:cs typeface="Segoe UI"/>
              </a:rPr>
              <a:t> </a:t>
            </a:r>
            <a:r>
              <a:rPr lang="en-US" sz="1400" dirty="0" err="1">
                <a:solidFill>
                  <a:srgbClr val="D9D9D9"/>
                </a:solidFill>
                <a:cs typeface="Segoe UI"/>
              </a:rPr>
              <a:t>representaram</a:t>
            </a:r>
            <a:r>
              <a:rPr lang="en-US" sz="1400" dirty="0">
                <a:solidFill>
                  <a:srgbClr val="D9D9D9"/>
                </a:solidFill>
                <a:cs typeface="Segoe UI"/>
              </a:rPr>
              <a:t> R$ 300.617 (2,5%).</a:t>
            </a:r>
            <a:r>
              <a:rPr lang="en-US" sz="1400" dirty="0">
                <a:cs typeface="Segoe UI"/>
              </a:rPr>
              <a:t>​</a:t>
            </a:r>
            <a:r>
              <a:rPr lang="en-US" sz="1600" dirty="0">
                <a:solidFill>
                  <a:srgbClr val="D9D9D9"/>
                </a:solidFill>
                <a:cs typeface="Segoe UI"/>
              </a:rPr>
              <a:t> </a:t>
            </a:r>
            <a:endParaRPr lang="en-US" sz="1600" dirty="0">
              <a:cs typeface="Segoe UI"/>
            </a:endParaRPr>
          </a:p>
        </p:txBody>
      </p:sp>
      <p:sp>
        <p:nvSpPr>
          <p:cNvPr id="443" name="CaixaDeTexto 442">
            <a:extLst>
              <a:ext uri="{FF2B5EF4-FFF2-40B4-BE49-F238E27FC236}">
                <a16:creationId xmlns:a16="http://schemas.microsoft.com/office/drawing/2014/main" id="{198BD7D0-960A-CB70-EAAB-79C60800403D}"/>
              </a:ext>
            </a:extLst>
          </p:cNvPr>
          <p:cNvSpPr txBox="1"/>
          <p:nvPr/>
        </p:nvSpPr>
        <p:spPr>
          <a:xfrm>
            <a:off x="454617" y="5241479"/>
            <a:ext cx="5180662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 dirty="0">
                <a:solidFill>
                  <a:srgbClr val="D9D9D9"/>
                </a:solidFill>
                <a:cs typeface="Segoe UI"/>
              </a:rPr>
              <a:t> A </a:t>
            </a:r>
            <a:r>
              <a:rPr lang="en-US" sz="1400" dirty="0" err="1">
                <a:solidFill>
                  <a:srgbClr val="D9D9D9"/>
                </a:solidFill>
                <a:cs typeface="Segoe UI"/>
              </a:rPr>
              <a:t>faixa</a:t>
            </a:r>
            <a:r>
              <a:rPr lang="en-US" sz="1400" dirty="0">
                <a:solidFill>
                  <a:srgbClr val="D9D9D9"/>
                </a:solidFill>
                <a:cs typeface="Segoe UI"/>
              </a:rPr>
              <a:t> </a:t>
            </a:r>
            <a:r>
              <a:rPr lang="en-US" sz="1400" dirty="0" err="1">
                <a:solidFill>
                  <a:srgbClr val="FD7D3E"/>
                </a:solidFill>
                <a:cs typeface="Segoe UI"/>
              </a:rPr>
              <a:t>Nível</a:t>
            </a:r>
            <a:r>
              <a:rPr lang="en-US" sz="1400" dirty="0">
                <a:solidFill>
                  <a:srgbClr val="FD7D3E"/>
                </a:solidFill>
                <a:cs typeface="Segoe UI"/>
              </a:rPr>
              <a:t> 13–19</a:t>
            </a:r>
            <a:r>
              <a:rPr lang="en-US" sz="1400" dirty="0">
                <a:solidFill>
                  <a:srgbClr val="D9D9D9"/>
                </a:solidFill>
                <a:cs typeface="Segoe UI"/>
              </a:rPr>
              <a:t> </a:t>
            </a:r>
            <a:r>
              <a:rPr lang="en-US" sz="1400" dirty="0" err="1">
                <a:solidFill>
                  <a:srgbClr val="D9D9D9"/>
                </a:solidFill>
                <a:cs typeface="Segoe UI"/>
              </a:rPr>
              <a:t>concentrou</a:t>
            </a:r>
            <a:r>
              <a:rPr lang="en-US" sz="1400" dirty="0">
                <a:solidFill>
                  <a:srgbClr val="D9D9D9"/>
                </a:solidFill>
                <a:cs typeface="Segoe UI"/>
              </a:rPr>
              <a:t> R$204.680 </a:t>
            </a:r>
            <a:r>
              <a:rPr lang="en-US" sz="1400" dirty="0" err="1">
                <a:solidFill>
                  <a:srgbClr val="D9D9D9"/>
                </a:solidFill>
                <a:cs typeface="Segoe UI"/>
              </a:rPr>
              <a:t>em</a:t>
            </a:r>
            <a:r>
              <a:rPr lang="en-US" sz="1400" dirty="0">
                <a:solidFill>
                  <a:srgbClr val="D9D9D9"/>
                </a:solidFill>
                <a:cs typeface="Segoe UI"/>
              </a:rPr>
              <a:t> </a:t>
            </a:r>
            <a:r>
              <a:rPr lang="en-US" sz="1400" dirty="0" err="1">
                <a:solidFill>
                  <a:srgbClr val="D9D9D9"/>
                </a:solidFill>
                <a:cs typeface="Segoe UI"/>
              </a:rPr>
              <a:t>reajustes</a:t>
            </a:r>
            <a:r>
              <a:rPr lang="en-US" sz="1400" dirty="0">
                <a:solidFill>
                  <a:srgbClr val="D9D9D9"/>
                </a:solidFill>
                <a:cs typeface="Segoe UI"/>
              </a:rPr>
              <a:t>, </a:t>
            </a:r>
            <a:r>
              <a:rPr lang="en-US" sz="1400" dirty="0" err="1">
                <a:solidFill>
                  <a:srgbClr val="D9D9D9"/>
                </a:solidFill>
                <a:cs typeface="Segoe UI"/>
              </a:rPr>
              <a:t>representando</a:t>
            </a:r>
            <a:r>
              <a:rPr lang="en-US" sz="1400" dirty="0">
                <a:solidFill>
                  <a:srgbClr val="D9D9D9"/>
                </a:solidFill>
                <a:cs typeface="Segoe UI"/>
              </a:rPr>
              <a:t> </a:t>
            </a:r>
            <a:r>
              <a:rPr lang="en-US" sz="1400" dirty="0">
                <a:solidFill>
                  <a:srgbClr val="FD7D3E"/>
                </a:solidFill>
                <a:cs typeface="Segoe UI"/>
              </a:rPr>
              <a:t>68% </a:t>
            </a:r>
            <a:r>
              <a:rPr lang="en-US" sz="1400" dirty="0">
                <a:solidFill>
                  <a:srgbClr val="D9D9D9"/>
                </a:solidFill>
                <a:cs typeface="Segoe UI"/>
              </a:rPr>
              <a:t>do </a:t>
            </a:r>
            <a:r>
              <a:rPr lang="en-US" sz="1400" dirty="0" err="1">
                <a:solidFill>
                  <a:srgbClr val="D9D9D9"/>
                </a:solidFill>
                <a:cs typeface="Segoe UI"/>
              </a:rPr>
              <a:t>custo</a:t>
            </a:r>
            <a:r>
              <a:rPr lang="en-US" sz="1400" dirty="0">
                <a:solidFill>
                  <a:srgbClr val="D9D9D9"/>
                </a:solidFill>
                <a:cs typeface="Segoe UI"/>
              </a:rPr>
              <a:t> total com </a:t>
            </a:r>
            <a:r>
              <a:rPr lang="en-US" sz="1400" dirty="0" err="1">
                <a:solidFill>
                  <a:srgbClr val="D9D9D9"/>
                </a:solidFill>
                <a:cs typeface="Segoe UI"/>
              </a:rPr>
              <a:t>política</a:t>
            </a:r>
            <a:r>
              <a:rPr lang="en-US" sz="1400" dirty="0">
                <a:solidFill>
                  <a:srgbClr val="D9D9D9"/>
                </a:solidFill>
                <a:cs typeface="Segoe UI"/>
              </a:rPr>
              <a:t> de </a:t>
            </a:r>
            <a:r>
              <a:rPr lang="en-US" sz="1400" dirty="0" err="1">
                <a:solidFill>
                  <a:srgbClr val="D9D9D9"/>
                </a:solidFill>
                <a:cs typeface="Segoe UI"/>
              </a:rPr>
              <a:t>atividade</a:t>
            </a:r>
            <a:r>
              <a:rPr lang="en-US" sz="1400" dirty="0">
                <a:solidFill>
                  <a:srgbClr val="D9D9D9"/>
                </a:solidFill>
                <a:cs typeface="Segoe UI"/>
              </a:rPr>
              <a:t>. A </a:t>
            </a:r>
            <a:r>
              <a:rPr lang="en-US" sz="1400" dirty="0" err="1">
                <a:solidFill>
                  <a:srgbClr val="D9D9D9"/>
                </a:solidFill>
                <a:cs typeface="Segoe UI"/>
              </a:rPr>
              <a:t>faixa</a:t>
            </a:r>
            <a:r>
              <a:rPr lang="en-US" sz="1400" dirty="0">
                <a:solidFill>
                  <a:srgbClr val="D9D9D9"/>
                </a:solidFill>
                <a:cs typeface="Segoe UI"/>
              </a:rPr>
              <a:t> </a:t>
            </a:r>
            <a:r>
              <a:rPr lang="en-US" sz="1400" dirty="0">
                <a:solidFill>
                  <a:srgbClr val="FD7D3E"/>
                </a:solidFill>
                <a:cs typeface="Segoe UI"/>
              </a:rPr>
              <a:t>1–3 </a:t>
            </a:r>
            <a:r>
              <a:rPr lang="en-US" sz="1400" dirty="0" err="1">
                <a:solidFill>
                  <a:srgbClr val="FD7D3E"/>
                </a:solidFill>
                <a:cs typeface="Segoe UI"/>
              </a:rPr>
              <a:t>anos</a:t>
            </a:r>
            <a:r>
              <a:rPr lang="en-US" sz="1400" dirty="0">
                <a:solidFill>
                  <a:srgbClr val="D9D9D9"/>
                </a:solidFill>
                <a:cs typeface="Segoe UI"/>
              </a:rPr>
              <a:t> </a:t>
            </a:r>
            <a:r>
              <a:rPr lang="en-US" sz="1400" dirty="0" err="1">
                <a:solidFill>
                  <a:srgbClr val="D9D9D9"/>
                </a:solidFill>
                <a:cs typeface="Segoe UI"/>
              </a:rPr>
              <a:t>concentrou</a:t>
            </a:r>
            <a:r>
              <a:rPr lang="en-US" sz="1400" dirty="0">
                <a:solidFill>
                  <a:srgbClr val="D9D9D9"/>
                </a:solidFill>
                <a:cs typeface="Segoe UI"/>
              </a:rPr>
              <a:t> R$32.037 </a:t>
            </a:r>
            <a:r>
              <a:rPr lang="en-US" sz="1400" dirty="0" err="1">
                <a:solidFill>
                  <a:srgbClr val="D9D9D9"/>
                </a:solidFill>
                <a:cs typeface="Segoe UI"/>
              </a:rPr>
              <a:t>em</a:t>
            </a:r>
            <a:r>
              <a:rPr lang="en-US" sz="1400" dirty="0">
                <a:solidFill>
                  <a:srgbClr val="D9D9D9"/>
                </a:solidFill>
                <a:cs typeface="Segoe UI"/>
              </a:rPr>
              <a:t> </a:t>
            </a:r>
            <a:r>
              <a:rPr lang="en-US" sz="1400" dirty="0" err="1">
                <a:solidFill>
                  <a:srgbClr val="D9D9D9"/>
                </a:solidFill>
                <a:cs typeface="Segoe UI"/>
              </a:rPr>
              <a:t>reajustes</a:t>
            </a:r>
            <a:r>
              <a:rPr lang="en-US" sz="1400" dirty="0">
                <a:solidFill>
                  <a:srgbClr val="D9D9D9"/>
                </a:solidFill>
                <a:cs typeface="Segoe UI"/>
              </a:rPr>
              <a:t>, </a:t>
            </a:r>
            <a:r>
              <a:rPr lang="en-US" sz="1400" dirty="0" err="1">
                <a:solidFill>
                  <a:srgbClr val="D9D9D9"/>
                </a:solidFill>
                <a:cs typeface="Segoe UI"/>
              </a:rPr>
              <a:t>representando</a:t>
            </a:r>
            <a:r>
              <a:rPr lang="en-US" sz="1400" dirty="0">
                <a:solidFill>
                  <a:srgbClr val="D9D9D9"/>
                </a:solidFill>
                <a:cs typeface="Segoe UI"/>
              </a:rPr>
              <a:t> </a:t>
            </a:r>
            <a:r>
              <a:rPr lang="en-US" sz="1400" dirty="0">
                <a:solidFill>
                  <a:srgbClr val="FD7D3E"/>
                </a:solidFill>
                <a:cs typeface="Segoe UI"/>
              </a:rPr>
              <a:t>94%</a:t>
            </a:r>
            <a:r>
              <a:rPr lang="en-US" sz="1400" dirty="0">
                <a:solidFill>
                  <a:srgbClr val="D9D9D9"/>
                </a:solidFill>
                <a:cs typeface="Segoe UI"/>
              </a:rPr>
              <a:t> do </a:t>
            </a:r>
            <a:r>
              <a:rPr lang="en-US" sz="1400" dirty="0" err="1">
                <a:solidFill>
                  <a:srgbClr val="D9D9D9"/>
                </a:solidFill>
                <a:cs typeface="Segoe UI"/>
              </a:rPr>
              <a:t>custo</a:t>
            </a:r>
            <a:r>
              <a:rPr lang="en-US" sz="1400" dirty="0">
                <a:solidFill>
                  <a:srgbClr val="D9D9D9"/>
                </a:solidFill>
                <a:cs typeface="Segoe UI"/>
              </a:rPr>
              <a:t> total com </a:t>
            </a:r>
            <a:r>
              <a:rPr lang="en-US" sz="1400" dirty="0" err="1">
                <a:solidFill>
                  <a:srgbClr val="D9D9D9"/>
                </a:solidFill>
                <a:cs typeface="Segoe UI"/>
              </a:rPr>
              <a:t>política</a:t>
            </a:r>
            <a:r>
              <a:rPr lang="en-US" sz="1400" dirty="0">
                <a:solidFill>
                  <a:srgbClr val="D9D9D9"/>
                </a:solidFill>
                <a:cs typeface="Segoe UI"/>
              </a:rPr>
              <a:t> de tempo.</a:t>
            </a:r>
            <a:r>
              <a:rPr lang="en-US" sz="1400" dirty="0">
                <a:cs typeface="Segoe UI"/>
              </a:rPr>
              <a:t>​</a:t>
            </a:r>
            <a:endParaRPr lang="pt-BR" sz="1400" dirty="0"/>
          </a:p>
        </p:txBody>
      </p:sp>
      <p:grpSp>
        <p:nvGrpSpPr>
          <p:cNvPr id="450" name="Agrupar 449">
            <a:extLst>
              <a:ext uri="{FF2B5EF4-FFF2-40B4-BE49-F238E27FC236}">
                <a16:creationId xmlns:a16="http://schemas.microsoft.com/office/drawing/2014/main" id="{DADA305D-A087-2A93-ADE7-6D2B8AA48606}"/>
              </a:ext>
            </a:extLst>
          </p:cNvPr>
          <p:cNvGrpSpPr/>
          <p:nvPr/>
        </p:nvGrpSpPr>
        <p:grpSpPr>
          <a:xfrm>
            <a:off x="6927273" y="2618508"/>
            <a:ext cx="3897025" cy="1911928"/>
            <a:chOff x="6359236" y="2729344"/>
            <a:chExt cx="4298806" cy="2161309"/>
          </a:xfrm>
        </p:grpSpPr>
        <p:pic>
          <p:nvPicPr>
            <p:cNvPr id="447" name="Imagem 446" descr="Interface gráfica do usuário, Aplicativo&#10;&#10;O conteúdo gerado por IA pode estar incorreto.">
              <a:extLst>
                <a:ext uri="{FF2B5EF4-FFF2-40B4-BE49-F238E27FC236}">
                  <a16:creationId xmlns:a16="http://schemas.microsoft.com/office/drawing/2014/main" id="{037D22A7-4F64-208B-9037-12D733C72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4540" y="2731944"/>
              <a:ext cx="2095500" cy="2114550"/>
            </a:xfrm>
            <a:prstGeom prst="rect">
              <a:avLst/>
            </a:prstGeom>
          </p:spPr>
        </p:pic>
        <p:pic>
          <p:nvPicPr>
            <p:cNvPr id="448" name="Imagem 447" descr="Interface gráfica do usuário, Gráfico, Aplicativo&#10;&#10;O conteúdo gerado por IA pode estar incorreto.">
              <a:extLst>
                <a:ext uri="{FF2B5EF4-FFF2-40B4-BE49-F238E27FC236}">
                  <a16:creationId xmlns:a16="http://schemas.microsoft.com/office/drawing/2014/main" id="{87BDBE07-A573-B959-6BE3-112B3FC08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72067" y="3219017"/>
              <a:ext cx="2085975" cy="1666875"/>
            </a:xfrm>
            <a:prstGeom prst="rect">
              <a:avLst/>
            </a:prstGeom>
          </p:spPr>
        </p:pic>
        <p:sp>
          <p:nvSpPr>
            <p:cNvPr id="449" name="Retângulo 448">
              <a:extLst>
                <a:ext uri="{FF2B5EF4-FFF2-40B4-BE49-F238E27FC236}">
                  <a16:creationId xmlns:a16="http://schemas.microsoft.com/office/drawing/2014/main" id="{1910C0BD-E9F8-7FA8-C6F9-F53384DD23F8}"/>
                </a:ext>
              </a:extLst>
            </p:cNvPr>
            <p:cNvSpPr/>
            <p:nvPr/>
          </p:nvSpPr>
          <p:spPr>
            <a:xfrm>
              <a:off x="6359236" y="2729344"/>
              <a:ext cx="4294909" cy="216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55" name="Agrupar 454">
            <a:extLst>
              <a:ext uri="{FF2B5EF4-FFF2-40B4-BE49-F238E27FC236}">
                <a16:creationId xmlns:a16="http://schemas.microsoft.com/office/drawing/2014/main" id="{47A3D4AA-011B-1237-3418-99E0DF38ABE1}"/>
              </a:ext>
            </a:extLst>
          </p:cNvPr>
          <p:cNvGrpSpPr/>
          <p:nvPr/>
        </p:nvGrpSpPr>
        <p:grpSpPr>
          <a:xfrm>
            <a:off x="6373090" y="4599708"/>
            <a:ext cx="5362074" cy="2078183"/>
            <a:chOff x="6373090" y="4599708"/>
            <a:chExt cx="5362074" cy="2078183"/>
          </a:xfrm>
        </p:grpSpPr>
        <p:sp>
          <p:nvSpPr>
            <p:cNvPr id="452" name="Retângulo 451">
              <a:extLst>
                <a:ext uri="{FF2B5EF4-FFF2-40B4-BE49-F238E27FC236}">
                  <a16:creationId xmlns:a16="http://schemas.microsoft.com/office/drawing/2014/main" id="{ED38E619-59FE-7906-E619-9246F93D059E}"/>
                </a:ext>
              </a:extLst>
            </p:cNvPr>
            <p:cNvSpPr/>
            <p:nvPr/>
          </p:nvSpPr>
          <p:spPr>
            <a:xfrm>
              <a:off x="6373090" y="4599708"/>
              <a:ext cx="5362074" cy="20781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3" name="Imagem 452" descr="Tela preta com letras brancas&#10;&#10;O conteúdo gerado por IA pode estar incorreto.">
              <a:extLst>
                <a:ext uri="{FF2B5EF4-FFF2-40B4-BE49-F238E27FC236}">
                  <a16:creationId xmlns:a16="http://schemas.microsoft.com/office/drawing/2014/main" id="{0AE00952-69C1-7B3F-0FC5-82CBAB0D7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19009" y="4686300"/>
              <a:ext cx="1918855" cy="1932709"/>
            </a:xfrm>
            <a:prstGeom prst="rect">
              <a:avLst/>
            </a:prstGeom>
          </p:spPr>
        </p:pic>
        <p:pic>
          <p:nvPicPr>
            <p:cNvPr id="454" name="Imagem 453" descr="Tela preta com letras brancas&#10;&#10;O conteúdo gerado por IA pode estar incorreto.">
              <a:extLst>
                <a:ext uri="{FF2B5EF4-FFF2-40B4-BE49-F238E27FC236}">
                  <a16:creationId xmlns:a16="http://schemas.microsoft.com/office/drawing/2014/main" id="{B39B2EBE-90D1-D45D-A4A0-135725CF8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55243" y="5020107"/>
              <a:ext cx="1812348" cy="1597603"/>
            </a:xfrm>
            <a:prstGeom prst="rect">
              <a:avLst/>
            </a:prstGeom>
          </p:spPr>
        </p:pic>
      </p:grpSp>
      <p:sp>
        <p:nvSpPr>
          <p:cNvPr id="456" name="CaixaDeTexto 455">
            <a:extLst>
              <a:ext uri="{FF2B5EF4-FFF2-40B4-BE49-F238E27FC236}">
                <a16:creationId xmlns:a16="http://schemas.microsoft.com/office/drawing/2014/main" id="{C73C5C2D-05BF-4273-8BAA-4825D4B6B722}"/>
              </a:ext>
            </a:extLst>
          </p:cNvPr>
          <p:cNvSpPr txBox="1"/>
          <p:nvPr/>
        </p:nvSpPr>
        <p:spPr>
          <a:xfrm>
            <a:off x="460702" y="3784838"/>
            <a:ext cx="517784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 dirty="0">
                <a:solidFill>
                  <a:srgbClr val="D9D9D9"/>
                </a:solidFill>
                <a:ea typeface="+mn-lt"/>
                <a:cs typeface="+mn-lt"/>
              </a:rPr>
              <a:t>A </a:t>
            </a:r>
            <a:r>
              <a:rPr lang="en-US" sz="1400" err="1">
                <a:solidFill>
                  <a:srgbClr val="D9D9D9"/>
                </a:solidFill>
                <a:ea typeface="+mn-lt"/>
                <a:cs typeface="+mn-lt"/>
              </a:rPr>
              <a:t>predominância</a:t>
            </a:r>
            <a:r>
              <a:rPr lang="en-US" sz="1400" dirty="0">
                <a:solidFill>
                  <a:srgbClr val="D9D9D9"/>
                </a:solidFill>
                <a:ea typeface="+mn-lt"/>
                <a:cs typeface="+mn-lt"/>
              </a:rPr>
              <a:t> de</a:t>
            </a:r>
            <a:r>
              <a:rPr lang="en-US" sz="1400" b="1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400" b="1" dirty="0">
                <a:solidFill>
                  <a:srgbClr val="FD7D3E"/>
                </a:solidFill>
                <a:ea typeface="+mn-lt"/>
                <a:cs typeface="+mn-lt"/>
              </a:rPr>
              <a:t>63%</a:t>
            </a:r>
            <a:r>
              <a:rPr lang="en-US" sz="1400" b="1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dos </a:t>
            </a:r>
            <a:r>
              <a:rPr lang="en-US" sz="1400" b="1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servidores</a:t>
            </a:r>
            <a:r>
              <a:rPr lang="en-US" sz="1400" b="1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com </a:t>
            </a:r>
            <a:r>
              <a:rPr lang="en-US" sz="1400" b="1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até</a:t>
            </a:r>
            <a:r>
              <a:rPr lang="en-US" sz="1400" b="1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um </a:t>
            </a:r>
            <a:r>
              <a:rPr lang="en-US" sz="1400" b="1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ano</a:t>
            </a:r>
            <a:r>
              <a:rPr lang="en-US" sz="1400" b="1" dirty="0">
                <a:solidFill>
                  <a:srgbClr val="D9D9D9"/>
                </a:solidFill>
                <a:ea typeface="+mn-lt"/>
                <a:cs typeface="+mn-lt"/>
              </a:rPr>
              <a:t> </a:t>
            </a:r>
            <a:r>
              <a:rPr lang="en-US" sz="140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na</a:t>
            </a:r>
            <a:r>
              <a:rPr lang="en-US" sz="14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40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empresa</a:t>
            </a:r>
            <a:r>
              <a:rPr lang="en-US" sz="1400" dirty="0">
                <a:solidFill>
                  <a:srgbClr val="D9D9D9"/>
                </a:solidFill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D9D9D9"/>
                </a:solidFill>
                <a:ea typeface="+mn-lt"/>
                <a:cs typeface="+mn-lt"/>
              </a:rPr>
              <a:t>sugere</a:t>
            </a:r>
            <a:r>
              <a:rPr lang="en-US" sz="1400" dirty="0">
                <a:solidFill>
                  <a:srgbClr val="D9D9D9"/>
                </a:solidFill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D9D9D9"/>
                </a:solidFill>
                <a:ea typeface="+mn-lt"/>
                <a:cs typeface="+mn-lt"/>
              </a:rPr>
              <a:t>uma</a:t>
            </a:r>
            <a:r>
              <a:rPr lang="en-US" sz="1400" dirty="0">
                <a:solidFill>
                  <a:srgbClr val="D9D9D9"/>
                </a:solidFill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D9D9D9"/>
                </a:solidFill>
                <a:ea typeface="+mn-lt"/>
                <a:cs typeface="+mn-lt"/>
              </a:rPr>
              <a:t>alta</a:t>
            </a:r>
            <a:r>
              <a:rPr lang="en-US" sz="1400" dirty="0">
                <a:solidFill>
                  <a:srgbClr val="D9D9D9"/>
                </a:solidFill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D9D9D9"/>
                </a:solidFill>
                <a:ea typeface="+mn-lt"/>
                <a:cs typeface="+mn-lt"/>
              </a:rPr>
              <a:t>rotatividade</a:t>
            </a:r>
            <a:r>
              <a:rPr lang="en-US" sz="1400" dirty="0">
                <a:solidFill>
                  <a:srgbClr val="D9D9D9"/>
                </a:solidFill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D9D9D9"/>
                </a:solidFill>
                <a:ea typeface="+mn-lt"/>
                <a:cs typeface="+mn-lt"/>
              </a:rPr>
              <a:t>ou</a:t>
            </a:r>
            <a:r>
              <a:rPr lang="en-US" sz="1400" dirty="0">
                <a:solidFill>
                  <a:srgbClr val="D9D9D9"/>
                </a:solidFill>
                <a:ea typeface="+mn-lt"/>
                <a:cs typeface="+mn-lt"/>
              </a:rPr>
              <a:t> um </a:t>
            </a:r>
            <a:r>
              <a:rPr lang="en-US" sz="1400" err="1">
                <a:solidFill>
                  <a:srgbClr val="D9D9D9"/>
                </a:solidFill>
                <a:ea typeface="+mn-lt"/>
                <a:cs typeface="+mn-lt"/>
              </a:rPr>
              <a:t>período</a:t>
            </a:r>
            <a:r>
              <a:rPr lang="en-US" sz="1400" dirty="0">
                <a:solidFill>
                  <a:srgbClr val="D9D9D9"/>
                </a:solidFill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D9D9D9"/>
                </a:solidFill>
                <a:ea typeface="+mn-lt"/>
                <a:cs typeface="+mn-lt"/>
              </a:rPr>
              <a:t>recente</a:t>
            </a:r>
            <a:r>
              <a:rPr lang="en-US" sz="1400" dirty="0">
                <a:solidFill>
                  <a:srgbClr val="D9D9D9"/>
                </a:solidFill>
                <a:ea typeface="+mn-lt"/>
                <a:cs typeface="+mn-lt"/>
              </a:rPr>
              <a:t> de forte </a:t>
            </a:r>
            <a:r>
              <a:rPr lang="en-US" sz="1400" err="1">
                <a:solidFill>
                  <a:srgbClr val="D9D9D9"/>
                </a:solidFill>
                <a:ea typeface="+mn-lt"/>
                <a:cs typeface="+mn-lt"/>
              </a:rPr>
              <a:t>expansão</a:t>
            </a:r>
            <a:r>
              <a:rPr lang="en-US" sz="1400" dirty="0">
                <a:solidFill>
                  <a:srgbClr val="D9D9D9"/>
                </a:solidFill>
                <a:ea typeface="+mn-lt"/>
                <a:cs typeface="+mn-lt"/>
              </a:rPr>
              <a:t> de </a:t>
            </a:r>
            <a:r>
              <a:rPr lang="en-US" sz="1400" err="1">
                <a:solidFill>
                  <a:srgbClr val="D9D9D9"/>
                </a:solidFill>
                <a:ea typeface="+mn-lt"/>
                <a:cs typeface="+mn-lt"/>
              </a:rPr>
              <a:t>contratações</a:t>
            </a:r>
            <a:r>
              <a:rPr lang="en-US" sz="1400" dirty="0">
                <a:solidFill>
                  <a:srgbClr val="D9D9D9"/>
                </a:solidFill>
                <a:ea typeface="+mn-lt"/>
                <a:cs typeface="+mn-lt"/>
              </a:rPr>
              <a:t>.</a:t>
            </a:r>
            <a:r>
              <a:rPr lang="en-US" sz="1400" dirty="0">
                <a:solidFill>
                  <a:srgbClr val="D9D9D9"/>
                </a:solidFill>
              </a:rPr>
              <a:t> </a:t>
            </a:r>
            <a:r>
              <a:rPr lang="en-US" sz="1400" dirty="0">
                <a:solidFill>
                  <a:srgbClr val="D9D9D9"/>
                </a:solidFill>
                <a:ea typeface="+mn-lt"/>
                <a:cs typeface="+mn-lt"/>
              </a:rPr>
              <a:t>A </a:t>
            </a:r>
            <a:r>
              <a:rPr lang="en-US" sz="1400" err="1">
                <a:solidFill>
                  <a:srgbClr val="D9D9D9"/>
                </a:solidFill>
                <a:ea typeface="+mn-lt"/>
                <a:cs typeface="+mn-lt"/>
              </a:rPr>
              <a:t>alocação</a:t>
            </a:r>
            <a:r>
              <a:rPr lang="en-US" sz="1400" dirty="0">
                <a:solidFill>
                  <a:srgbClr val="D9D9D9"/>
                </a:solidFill>
                <a:ea typeface="+mn-lt"/>
                <a:cs typeface="+mn-lt"/>
              </a:rPr>
              <a:t> de </a:t>
            </a:r>
            <a:r>
              <a:rPr lang="en-US" sz="1400" b="1" dirty="0">
                <a:solidFill>
                  <a:srgbClr val="FD7D3E"/>
                </a:solidFill>
                <a:ea typeface="+mn-lt"/>
                <a:cs typeface="+mn-lt"/>
              </a:rPr>
              <a:t>49%</a:t>
            </a:r>
            <a:r>
              <a:rPr lang="en-US" sz="1400" b="1" dirty="0">
                <a:solidFill>
                  <a:srgbClr val="D9D9D9"/>
                </a:solidFill>
                <a:ea typeface="+mn-lt"/>
                <a:cs typeface="+mn-lt"/>
              </a:rPr>
              <a:t> dos </a:t>
            </a:r>
            <a:r>
              <a:rPr lang="en-US" sz="1400" b="1" err="1">
                <a:solidFill>
                  <a:srgbClr val="D9D9D9"/>
                </a:solidFill>
                <a:ea typeface="+mn-lt"/>
                <a:cs typeface="+mn-lt"/>
              </a:rPr>
              <a:t>colaboradores</a:t>
            </a:r>
            <a:r>
              <a:rPr lang="en-US" sz="1400" b="1" dirty="0">
                <a:solidFill>
                  <a:srgbClr val="D9D9D9"/>
                </a:solidFill>
                <a:ea typeface="+mn-lt"/>
                <a:cs typeface="+mn-lt"/>
              </a:rPr>
              <a:t> </a:t>
            </a:r>
            <a:r>
              <a:rPr lang="en-US" sz="1400" b="1" err="1">
                <a:solidFill>
                  <a:srgbClr val="D9D9D9"/>
                </a:solidFill>
                <a:ea typeface="+mn-lt"/>
                <a:cs typeface="+mn-lt"/>
              </a:rPr>
              <a:t>nos</a:t>
            </a:r>
            <a:r>
              <a:rPr lang="en-US" sz="1400" b="1" dirty="0">
                <a:solidFill>
                  <a:srgbClr val="D9D9D9"/>
                </a:solidFill>
                <a:ea typeface="+mn-lt"/>
                <a:cs typeface="+mn-lt"/>
              </a:rPr>
              <a:t> </a:t>
            </a:r>
            <a:r>
              <a:rPr lang="en-US" sz="1400" b="1" err="1">
                <a:solidFill>
                  <a:srgbClr val="D9D9D9"/>
                </a:solidFill>
                <a:ea typeface="+mn-lt"/>
                <a:cs typeface="+mn-lt"/>
              </a:rPr>
              <a:t>níveis</a:t>
            </a:r>
            <a:r>
              <a:rPr lang="en-US" sz="1400" b="1" dirty="0">
                <a:solidFill>
                  <a:srgbClr val="D9D9D9"/>
                </a:solidFill>
                <a:ea typeface="+mn-lt"/>
                <a:cs typeface="+mn-lt"/>
              </a:rPr>
              <a:t> 7-12</a:t>
            </a:r>
            <a:r>
              <a:rPr lang="en-US" sz="1400" dirty="0">
                <a:solidFill>
                  <a:srgbClr val="D9D9D9"/>
                </a:solidFill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D9D9D9"/>
                </a:solidFill>
                <a:ea typeface="+mn-lt"/>
                <a:cs typeface="+mn-lt"/>
              </a:rPr>
              <a:t>aponta</a:t>
            </a:r>
            <a:r>
              <a:rPr lang="en-US" sz="1400" dirty="0">
                <a:solidFill>
                  <a:srgbClr val="D9D9D9"/>
                </a:solidFill>
                <a:ea typeface="+mn-lt"/>
                <a:cs typeface="+mn-lt"/>
              </a:rPr>
              <a:t> para </a:t>
            </a:r>
            <a:r>
              <a:rPr lang="en-US" sz="1400" err="1">
                <a:solidFill>
                  <a:srgbClr val="D9D9D9"/>
                </a:solidFill>
                <a:ea typeface="+mn-lt"/>
                <a:cs typeface="+mn-lt"/>
              </a:rPr>
              <a:t>uma</a:t>
            </a:r>
            <a:r>
              <a:rPr lang="en-US" sz="1400" dirty="0">
                <a:solidFill>
                  <a:srgbClr val="D9D9D9"/>
                </a:solidFill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D9D9D9"/>
                </a:solidFill>
                <a:ea typeface="+mn-lt"/>
                <a:cs typeface="+mn-lt"/>
              </a:rPr>
              <a:t>concentração</a:t>
            </a:r>
            <a:r>
              <a:rPr lang="en-US" sz="1400" dirty="0">
                <a:solidFill>
                  <a:srgbClr val="D9D9D9"/>
                </a:solidFill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D9D9D9"/>
                </a:solidFill>
                <a:ea typeface="+mn-lt"/>
                <a:cs typeface="+mn-lt"/>
              </a:rPr>
              <a:t>significativa</a:t>
            </a:r>
            <a:r>
              <a:rPr lang="en-US" sz="1400" dirty="0">
                <a:solidFill>
                  <a:srgbClr val="D9D9D9"/>
                </a:solidFill>
                <a:ea typeface="+mn-lt"/>
                <a:cs typeface="+mn-lt"/>
              </a:rPr>
              <a:t> de capital </a:t>
            </a:r>
            <a:r>
              <a:rPr lang="en-US" sz="1400" err="1">
                <a:solidFill>
                  <a:srgbClr val="D9D9D9"/>
                </a:solidFill>
                <a:ea typeface="+mn-lt"/>
                <a:cs typeface="+mn-lt"/>
              </a:rPr>
              <a:t>humano</a:t>
            </a:r>
            <a:r>
              <a:rPr lang="en-US" sz="1400" dirty="0">
                <a:solidFill>
                  <a:srgbClr val="D9D9D9"/>
                </a:solidFill>
                <a:ea typeface="+mn-lt"/>
                <a:cs typeface="+mn-lt"/>
              </a:rPr>
              <a:t> nesses </a:t>
            </a:r>
            <a:r>
              <a:rPr lang="en-US" sz="1400" err="1">
                <a:solidFill>
                  <a:srgbClr val="D9D9D9"/>
                </a:solidFill>
                <a:ea typeface="+mn-lt"/>
                <a:cs typeface="+mn-lt"/>
              </a:rPr>
              <a:t>patamares</a:t>
            </a:r>
            <a:r>
              <a:rPr lang="en-US" sz="1400" dirty="0">
                <a:solidFill>
                  <a:srgbClr val="D9D9D9"/>
                </a:solidFill>
                <a:ea typeface="+mn-lt"/>
                <a:cs typeface="+mn-lt"/>
              </a:rPr>
              <a:t>.</a:t>
            </a:r>
            <a:endParaRPr lang="pt-BR" dirty="0">
              <a:ea typeface="+mn-lt"/>
              <a:cs typeface="+mn-lt"/>
            </a:endParaRPr>
          </a:p>
        </p:txBody>
      </p:sp>
      <p:cxnSp>
        <p:nvCxnSpPr>
          <p:cNvPr id="458" name="Conector de Seta Reta 457">
            <a:extLst>
              <a:ext uri="{FF2B5EF4-FFF2-40B4-BE49-F238E27FC236}">
                <a16:creationId xmlns:a16="http://schemas.microsoft.com/office/drawing/2014/main" id="{C4DC7FDB-0755-D634-71BA-3536B20CA2B4}"/>
              </a:ext>
            </a:extLst>
          </p:cNvPr>
          <p:cNvCxnSpPr/>
          <p:nvPr/>
        </p:nvCxnSpPr>
        <p:spPr>
          <a:xfrm flipV="1">
            <a:off x="5999722" y="2530450"/>
            <a:ext cx="5876909" cy="12915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Conector de Seta Reta 459">
            <a:extLst>
              <a:ext uri="{FF2B5EF4-FFF2-40B4-BE49-F238E27FC236}">
                <a16:creationId xmlns:a16="http://schemas.microsoft.com/office/drawing/2014/main" id="{EA82F626-9FCB-2828-0C54-204DF325F34B}"/>
              </a:ext>
            </a:extLst>
          </p:cNvPr>
          <p:cNvCxnSpPr>
            <a:cxnSpLocks/>
          </p:cNvCxnSpPr>
          <p:nvPr/>
        </p:nvCxnSpPr>
        <p:spPr>
          <a:xfrm flipV="1">
            <a:off x="5985867" y="4586086"/>
            <a:ext cx="5876909" cy="12915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30D64D1-4AAE-F3FE-D156-25920E680C5A}"/>
              </a:ext>
            </a:extLst>
          </p:cNvPr>
          <p:cNvGrpSpPr/>
          <p:nvPr/>
        </p:nvGrpSpPr>
        <p:grpSpPr>
          <a:xfrm>
            <a:off x="8625751" y="267997"/>
            <a:ext cx="3566249" cy="364550"/>
            <a:chOff x="160624" y="6405561"/>
            <a:chExt cx="3566249" cy="364550"/>
          </a:xfrm>
        </p:grpSpPr>
        <p:pic>
          <p:nvPicPr>
            <p:cNvPr id="3" name="Imagem 2" descr="Ícones brancos de Linkedin – Baixe gratuitamente em SVG, PNG ...">
              <a:extLst>
                <a:ext uri="{FF2B5EF4-FFF2-40B4-BE49-F238E27FC236}">
                  <a16:creationId xmlns:a16="http://schemas.microsoft.com/office/drawing/2014/main" id="{6CE9B0B5-720F-1665-06CD-7CBE32248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0624" y="6405561"/>
              <a:ext cx="399186" cy="364550"/>
            </a:xfrm>
            <a:prstGeom prst="rect">
              <a:avLst/>
            </a:prstGeom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07B400CC-53C7-CC46-A93D-84E75B8F41F4}"/>
                </a:ext>
              </a:extLst>
            </p:cNvPr>
            <p:cNvSpPr txBox="1"/>
            <p:nvPr/>
          </p:nvSpPr>
          <p:spPr>
            <a:xfrm>
              <a:off x="484910" y="6414655"/>
              <a:ext cx="3241963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b="1" dirty="0"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linkedin.com/in/thayla-oliveira</a:t>
              </a:r>
              <a:endParaRPr lang="en-US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17686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42" grpId="0"/>
      <p:bldP spid="443" grpId="0"/>
      <p:bldP spid="4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DAAE5-A8BF-4FF3-D00F-38B80F2DA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BCFF3294-FE98-CF56-A2F6-4654DD5E5A6C}"/>
              </a:ext>
            </a:extLst>
          </p:cNvPr>
          <p:cNvSpPr txBox="1"/>
          <p:nvPr/>
        </p:nvSpPr>
        <p:spPr>
          <a:xfrm>
            <a:off x="1318917" y="1484865"/>
            <a:ext cx="3525914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dirty="0">
                <a:ea typeface="+mn-lt"/>
                <a:cs typeface="+mn-lt"/>
              </a:rPr>
              <a:t>1. </a:t>
            </a:r>
            <a:r>
              <a:rPr lang="en-US" sz="2000" b="1" err="1">
                <a:solidFill>
                  <a:srgbClr val="FD7D3E"/>
                </a:solidFill>
                <a:ea typeface="+mn-lt"/>
                <a:cs typeface="+mn-lt"/>
              </a:rPr>
              <a:t>Avaliar</a:t>
            </a:r>
            <a:r>
              <a:rPr lang="en-US" sz="2000" b="1" dirty="0">
                <a:ea typeface="+mn-lt"/>
                <a:cs typeface="+mn-lt"/>
              </a:rPr>
              <a:t> a Política de </a:t>
            </a:r>
            <a:r>
              <a:rPr lang="en-US" sz="2000" b="1" err="1">
                <a:ea typeface="+mn-lt"/>
                <a:cs typeface="+mn-lt"/>
              </a:rPr>
              <a:t>Reajuste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por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Atividade</a:t>
            </a:r>
            <a:endParaRPr lang="en-US" sz="2000" b="1"/>
          </a:p>
          <a:p>
            <a:pPr algn="just"/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 A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política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de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nível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de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atividade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gerou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o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maior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custo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adicional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(R$ 300 mil),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representando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b="1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cerca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de 90%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do total dos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reajustes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.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Recomenda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-se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revisar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os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critérios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de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enquadramento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por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nível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para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mitigar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impactos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futuros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.</a:t>
            </a:r>
            <a:endParaRPr lang="pt-BR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186A5EA-7187-F8D2-A6D2-3D50D566E992}"/>
              </a:ext>
            </a:extLst>
          </p:cNvPr>
          <p:cNvSpPr txBox="1"/>
          <p:nvPr/>
        </p:nvSpPr>
        <p:spPr>
          <a:xfrm>
            <a:off x="400372" y="309965"/>
            <a:ext cx="787830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>
                <a:solidFill>
                  <a:srgbClr val="FFC000"/>
                </a:solidFill>
              </a:rPr>
              <a:t>Orçamento Pessoal 2022</a:t>
            </a:r>
            <a:endParaRPr lang="pt-BR" b="1" dirty="0"/>
          </a:p>
          <a:p>
            <a:r>
              <a:rPr lang="pt-BR" sz="2400" dirty="0">
                <a:ea typeface="+mn-lt"/>
                <a:cs typeface="+mn-lt"/>
              </a:rPr>
              <a:t>Recomendações para Gestão Orçamentária e de Pessoal</a:t>
            </a:r>
            <a:r>
              <a:rPr lang="pt-BR" sz="2400" dirty="0"/>
              <a:t> </a:t>
            </a:r>
            <a:endParaRPr lang="pt-BR" sz="2400" dirty="0">
              <a:solidFill>
                <a:srgbClr val="FD7D3E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681C344-6D9E-79FD-BE36-6E27B223181B}"/>
              </a:ext>
            </a:extLst>
          </p:cNvPr>
          <p:cNvSpPr txBox="1"/>
          <p:nvPr/>
        </p:nvSpPr>
        <p:spPr>
          <a:xfrm>
            <a:off x="1318916" y="4132492"/>
            <a:ext cx="3525914" cy="2185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dirty="0">
                <a:ea typeface="+mn-lt"/>
                <a:cs typeface="+mn-lt"/>
              </a:rPr>
              <a:t>2. </a:t>
            </a:r>
            <a:r>
              <a:rPr lang="en-US" sz="2000" b="1" err="1">
                <a:solidFill>
                  <a:srgbClr val="FD7D3E"/>
                </a:solidFill>
                <a:ea typeface="+mn-lt"/>
                <a:cs typeface="+mn-lt"/>
              </a:rPr>
              <a:t>Monitorar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os</a:t>
            </a:r>
            <a:r>
              <a:rPr lang="en-US" sz="2000" b="1" dirty="0">
                <a:ea typeface="+mn-lt"/>
                <a:cs typeface="+mn-lt"/>
              </a:rPr>
              <a:t> Picos de Custo Mensal</a:t>
            </a:r>
            <a:endParaRPr lang="pt-BR" b="1" dirty="0"/>
          </a:p>
          <a:p>
            <a:pPr algn="just"/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 </a:t>
            </a:r>
            <a:r>
              <a:rPr lang="en-US" sz="160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Os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meses de </a:t>
            </a:r>
            <a:r>
              <a:rPr lang="en-US" sz="1600" b="1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março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1600" b="1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novembro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e </a:t>
            </a:r>
            <a:r>
              <a:rPr lang="en-US" sz="1600" b="1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dezembro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concentram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maior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pressão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orçamentária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. Uma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b="1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redistribuição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dos </a:t>
            </a:r>
            <a:r>
              <a:rPr lang="en-US" sz="1600" b="1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reajustes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programados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pode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ajudar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a </a:t>
            </a:r>
            <a:r>
              <a:rPr lang="en-US" sz="160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suavizar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o </a:t>
            </a:r>
            <a:r>
              <a:rPr lang="en-US" sz="160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fluxo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de </a:t>
            </a:r>
            <a:r>
              <a:rPr lang="en-US" sz="160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caixa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mensal e </a:t>
            </a:r>
            <a:r>
              <a:rPr lang="en-US" sz="160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facilitar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previsibilidade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tx1">
                  <a:lumMod val="8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BA67357-892C-10C7-A569-E35045E49A6E}"/>
              </a:ext>
            </a:extLst>
          </p:cNvPr>
          <p:cNvSpPr txBox="1"/>
          <p:nvPr/>
        </p:nvSpPr>
        <p:spPr>
          <a:xfrm>
            <a:off x="7634476" y="1484864"/>
            <a:ext cx="3525914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dirty="0">
                <a:ea typeface="+mn-lt"/>
                <a:cs typeface="+mn-lt"/>
              </a:rPr>
              <a:t>3. </a:t>
            </a:r>
            <a:r>
              <a:rPr lang="en-US" sz="2000" b="1" err="1">
                <a:solidFill>
                  <a:srgbClr val="FD7D3E"/>
                </a:solidFill>
                <a:ea typeface="+mn-lt"/>
                <a:cs typeface="+mn-lt"/>
              </a:rPr>
              <a:t>Encargos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Representam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Quase</a:t>
            </a:r>
            <a:r>
              <a:rPr lang="en-US" sz="2000" b="1" dirty="0">
                <a:ea typeface="+mn-lt"/>
                <a:cs typeface="+mn-lt"/>
              </a:rPr>
              <a:t> 30% do Custo Total</a:t>
            </a:r>
            <a:endParaRPr lang="pt-BR" b="1" dirty="0"/>
          </a:p>
          <a:p>
            <a:pPr algn="just"/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 O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impacto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de INSS (20%) e FGTS (6%)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somou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R$ 3,01 </a:t>
            </a:r>
            <a:r>
              <a:rPr lang="en-US" sz="1600" b="1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milhões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em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2022.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Estratégias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como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reavaliação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de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vínculos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e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alocação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orçamentária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específica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para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encargos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podem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contribuir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planejamento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mais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eficiente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.</a:t>
            </a:r>
            <a:endParaRPr lang="pt-BR" dirty="0">
              <a:solidFill>
                <a:schemeClr val="tx1">
                  <a:lumMod val="8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8667D6B-3059-5AD3-FBCE-C4F6610F3373}"/>
              </a:ext>
            </a:extLst>
          </p:cNvPr>
          <p:cNvSpPr txBox="1"/>
          <p:nvPr/>
        </p:nvSpPr>
        <p:spPr>
          <a:xfrm>
            <a:off x="7634475" y="4132491"/>
            <a:ext cx="3525914" cy="2185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dirty="0">
                <a:ea typeface="+mn-lt"/>
                <a:cs typeface="+mn-lt"/>
              </a:rPr>
              <a:t>4. </a:t>
            </a:r>
            <a:r>
              <a:rPr lang="en-US" sz="2000" b="1" err="1">
                <a:solidFill>
                  <a:srgbClr val="FD7D3E"/>
                </a:solidFill>
                <a:ea typeface="+mn-lt"/>
                <a:cs typeface="+mn-lt"/>
              </a:rPr>
              <a:t>Dissídio</a:t>
            </a:r>
            <a:r>
              <a:rPr lang="en-US" sz="2000" b="1" dirty="0">
                <a:solidFill>
                  <a:srgbClr val="FD7D3E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FD7D3E"/>
                </a:solidFill>
                <a:ea typeface="+mn-lt"/>
                <a:cs typeface="+mn-lt"/>
              </a:rPr>
              <a:t>Coletivo</a:t>
            </a:r>
            <a:r>
              <a:rPr lang="en-US" sz="2000" b="1" dirty="0">
                <a:ea typeface="+mn-lt"/>
                <a:cs typeface="+mn-lt"/>
              </a:rPr>
              <a:t> Exige </a:t>
            </a:r>
            <a:r>
              <a:rPr lang="en-US" sz="2000" b="1" err="1">
                <a:ea typeface="+mn-lt"/>
                <a:cs typeface="+mn-lt"/>
              </a:rPr>
              <a:t>Provisão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Anual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Dedicada</a:t>
            </a:r>
            <a:endParaRPr lang="pt-BR" err="1"/>
          </a:p>
          <a:p>
            <a:pPr algn="just"/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 O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dissídio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de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março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causou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impacto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isolado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de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R$ 301 mil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representando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2,5% do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orçamento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. É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recomendado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manter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reserva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orçamentária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específica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para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esse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evento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tx1">
                  <a:lumMod val="85000"/>
                </a:schemeClr>
              </a:solidFill>
              <a:ea typeface="+mn-lt"/>
              <a:cs typeface="+mn-lt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4C9566F-A875-1F38-0D40-A6798C7F92D9}"/>
              </a:ext>
            </a:extLst>
          </p:cNvPr>
          <p:cNvCxnSpPr/>
          <p:nvPr/>
        </p:nvCxnSpPr>
        <p:spPr>
          <a:xfrm>
            <a:off x="6160576" y="1369017"/>
            <a:ext cx="25830" cy="511444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1CD06F1-8852-2AFE-74AC-A303DBDE430E}"/>
              </a:ext>
            </a:extLst>
          </p:cNvPr>
          <p:cNvGrpSpPr/>
          <p:nvPr/>
        </p:nvGrpSpPr>
        <p:grpSpPr>
          <a:xfrm>
            <a:off x="8625751" y="267997"/>
            <a:ext cx="3566249" cy="364550"/>
            <a:chOff x="160624" y="6405561"/>
            <a:chExt cx="3566249" cy="364550"/>
          </a:xfrm>
        </p:grpSpPr>
        <p:pic>
          <p:nvPicPr>
            <p:cNvPr id="3" name="Imagem 2" descr="Ícones brancos de Linkedin – Baixe gratuitamente em SVG, PNG ...">
              <a:extLst>
                <a:ext uri="{FF2B5EF4-FFF2-40B4-BE49-F238E27FC236}">
                  <a16:creationId xmlns:a16="http://schemas.microsoft.com/office/drawing/2014/main" id="{2C567E14-DF80-1EE2-711A-E5DCD1B0C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624" y="6405561"/>
              <a:ext cx="399186" cy="364550"/>
            </a:xfrm>
            <a:prstGeom prst="rect">
              <a:avLst/>
            </a:prstGeom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8D52790E-1A09-7590-6E04-8B2A522515DE}"/>
                </a:ext>
              </a:extLst>
            </p:cNvPr>
            <p:cNvSpPr txBox="1"/>
            <p:nvPr/>
          </p:nvSpPr>
          <p:spPr>
            <a:xfrm>
              <a:off x="484910" y="6414655"/>
              <a:ext cx="3241963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b="1" dirty="0"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linkedin.com/in/thayla-oliveira</a:t>
              </a:r>
              <a:endParaRPr lang="en-US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94582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Office Theme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705</cp:revision>
  <dcterms:created xsi:type="dcterms:W3CDTF">2025-06-28T18:22:26Z</dcterms:created>
  <dcterms:modified xsi:type="dcterms:W3CDTF">2025-07-07T11:19:31Z</dcterms:modified>
</cp:coreProperties>
</file>