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313" r:id="rId4"/>
    <p:sldId id="314" r:id="rId5"/>
    <p:sldId id="359" r:id="rId6"/>
    <p:sldId id="385" r:id="rId7"/>
    <p:sldId id="386" r:id="rId8"/>
    <p:sldId id="387" r:id="rId9"/>
    <p:sldId id="388" r:id="rId10"/>
    <p:sldId id="360" r:id="rId11"/>
    <p:sldId id="315" r:id="rId12"/>
    <p:sldId id="316" r:id="rId13"/>
    <p:sldId id="317" r:id="rId14"/>
    <p:sldId id="318" r:id="rId15"/>
    <p:sldId id="319" r:id="rId16"/>
    <p:sldId id="321" r:id="rId17"/>
    <p:sldId id="322" r:id="rId18"/>
    <p:sldId id="323" r:id="rId19"/>
    <p:sldId id="324" r:id="rId20"/>
    <p:sldId id="325" r:id="rId21"/>
    <p:sldId id="320" r:id="rId22"/>
    <p:sldId id="326" r:id="rId23"/>
    <p:sldId id="327" r:id="rId24"/>
    <p:sldId id="328" r:id="rId25"/>
    <p:sldId id="330" r:id="rId26"/>
    <p:sldId id="331" r:id="rId27"/>
    <p:sldId id="332" r:id="rId28"/>
    <p:sldId id="329" r:id="rId29"/>
    <p:sldId id="333" r:id="rId30"/>
    <p:sldId id="334" r:id="rId31"/>
    <p:sldId id="336" r:id="rId32"/>
    <p:sldId id="335" r:id="rId33"/>
    <p:sldId id="337" r:id="rId34"/>
    <p:sldId id="338" r:id="rId35"/>
    <p:sldId id="339" r:id="rId36"/>
    <p:sldId id="340" r:id="rId37"/>
    <p:sldId id="341" r:id="rId38"/>
    <p:sldId id="342" r:id="rId39"/>
    <p:sldId id="346" r:id="rId40"/>
    <p:sldId id="343" r:id="rId41"/>
    <p:sldId id="344" r:id="rId42"/>
    <p:sldId id="345" r:id="rId43"/>
    <p:sldId id="347" r:id="rId44"/>
    <p:sldId id="350" r:id="rId45"/>
    <p:sldId id="348" r:id="rId46"/>
    <p:sldId id="351" r:id="rId47"/>
    <p:sldId id="349" r:id="rId48"/>
    <p:sldId id="352" r:id="rId49"/>
    <p:sldId id="353" r:id="rId50"/>
    <p:sldId id="356" r:id="rId51"/>
    <p:sldId id="357" r:id="rId52"/>
    <p:sldId id="358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821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ábulo Felipe Ciarnoscki" userId="c3fc40088ad629b2" providerId="LiveId" clId="{AAEA2597-5A96-4873-BDBA-470BFBD85B0D}"/>
    <pc:docChg chg="delSld">
      <pc:chgData name="Pábulo Felipe Ciarnoscki" userId="c3fc40088ad629b2" providerId="LiveId" clId="{AAEA2597-5A96-4873-BDBA-470BFBD85B0D}" dt="2024-04-12T23:08:34.873" v="0" actId="2696"/>
      <pc:docMkLst>
        <pc:docMk/>
      </pc:docMkLst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4211269487" sldId="271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1461884571" sldId="354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2392470994" sldId="355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4162259847" sldId="361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995351098" sldId="362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1251092931" sldId="363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2735209538" sldId="364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2583978066" sldId="365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1653516805" sldId="366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3485494404" sldId="367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3106060195" sldId="368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4191732785" sldId="369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1222025965" sldId="370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3979353448" sldId="371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24631995" sldId="372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1794728507" sldId="373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13032070" sldId="374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1398063673" sldId="376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297444430" sldId="377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171722625" sldId="378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3673176812" sldId="380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3527185323" sldId="381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2839373317" sldId="382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3867633751" sldId="383"/>
        </pc:sldMkLst>
      </pc:sldChg>
      <pc:sldChg chg="del">
        <pc:chgData name="Pábulo Felipe Ciarnoscki" userId="c3fc40088ad629b2" providerId="LiveId" clId="{AAEA2597-5A96-4873-BDBA-470BFBD85B0D}" dt="2024-04-12T23:08:34.873" v="0" actId="2696"/>
        <pc:sldMkLst>
          <pc:docMk/>
          <pc:sldMk cId="1345200518" sldId="3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ampanh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utoShape 403"/>
          <p:cNvSpPr>
            <a:spLocks noChangeAspect="1" noChangeArrowheads="1" noTextEdit="1"/>
          </p:cNvSpPr>
          <p:nvPr userDrawn="1"/>
        </p:nvSpPr>
        <p:spPr bwMode="auto">
          <a:xfrm>
            <a:off x="1061" y="-8173"/>
            <a:ext cx="12190940" cy="686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  <p:sp>
        <p:nvSpPr>
          <p:cNvPr id="51" name="Forma Livre 50"/>
          <p:cNvSpPr/>
          <p:nvPr userDrawn="1"/>
        </p:nvSpPr>
        <p:spPr>
          <a:xfrm>
            <a:off x="1061" y="3865958"/>
            <a:ext cx="5778257" cy="2998392"/>
          </a:xfrm>
          <a:custGeom>
            <a:avLst/>
            <a:gdLst>
              <a:gd name="connsiteX0" fmla="*/ 0 w 4333693"/>
              <a:gd name="connsiteY0" fmla="*/ 2961636 h 2998392"/>
              <a:gd name="connsiteX1" fmla="*/ 52973 w 4333693"/>
              <a:gd name="connsiteY1" fmla="*/ 2998392 h 2998392"/>
              <a:gd name="connsiteX2" fmla="*/ 6420 w 4333693"/>
              <a:gd name="connsiteY2" fmla="*/ 2998392 h 2998392"/>
              <a:gd name="connsiteX3" fmla="*/ 0 w 4333693"/>
              <a:gd name="connsiteY3" fmla="*/ 2993939 h 2998392"/>
              <a:gd name="connsiteX4" fmla="*/ 0 w 4333693"/>
              <a:gd name="connsiteY4" fmla="*/ 2886065 h 2998392"/>
              <a:gd name="connsiteX5" fmla="*/ 162009 w 4333693"/>
              <a:gd name="connsiteY5" fmla="*/ 2998392 h 2998392"/>
              <a:gd name="connsiteX6" fmla="*/ 110425 w 4333693"/>
              <a:gd name="connsiteY6" fmla="*/ 2998392 h 2998392"/>
              <a:gd name="connsiteX7" fmla="*/ 0 w 4333693"/>
              <a:gd name="connsiteY7" fmla="*/ 2921806 h 2998392"/>
              <a:gd name="connsiteX8" fmla="*/ 0 w 4333693"/>
              <a:gd name="connsiteY8" fmla="*/ 2815687 h 2998392"/>
              <a:gd name="connsiteX9" fmla="*/ 263489 w 4333693"/>
              <a:gd name="connsiteY9" fmla="*/ 2998392 h 2998392"/>
              <a:gd name="connsiteX10" fmla="*/ 218840 w 4333693"/>
              <a:gd name="connsiteY10" fmla="*/ 2998392 h 2998392"/>
              <a:gd name="connsiteX11" fmla="*/ 0 w 4333693"/>
              <a:gd name="connsiteY11" fmla="*/ 2846594 h 2998392"/>
              <a:gd name="connsiteX12" fmla="*/ 0 w 4333693"/>
              <a:gd name="connsiteY12" fmla="*/ 2742339 h 2998392"/>
              <a:gd name="connsiteX13" fmla="*/ 369186 w 4333693"/>
              <a:gd name="connsiteY13" fmla="*/ 2998392 h 2998392"/>
              <a:gd name="connsiteX14" fmla="*/ 322226 w 4333693"/>
              <a:gd name="connsiteY14" fmla="*/ 2998392 h 2998392"/>
              <a:gd name="connsiteX15" fmla="*/ 0 w 4333693"/>
              <a:gd name="connsiteY15" fmla="*/ 2774958 h 2998392"/>
              <a:gd name="connsiteX16" fmla="*/ 0 w 4333693"/>
              <a:gd name="connsiteY16" fmla="*/ 2671285 h 2998392"/>
              <a:gd name="connsiteX17" fmla="*/ 471785 w 4333693"/>
              <a:gd name="connsiteY17" fmla="*/ 2998392 h 2998392"/>
              <a:gd name="connsiteX18" fmla="*/ 424750 w 4333693"/>
              <a:gd name="connsiteY18" fmla="*/ 2998392 h 2998392"/>
              <a:gd name="connsiteX19" fmla="*/ 0 w 4333693"/>
              <a:gd name="connsiteY19" fmla="*/ 2703801 h 2998392"/>
              <a:gd name="connsiteX20" fmla="*/ 0 w 4333693"/>
              <a:gd name="connsiteY20" fmla="*/ 2598690 h 2998392"/>
              <a:gd name="connsiteX21" fmla="*/ 576431 w 4333693"/>
              <a:gd name="connsiteY21" fmla="*/ 2998392 h 2998392"/>
              <a:gd name="connsiteX22" fmla="*/ 530522 w 4333693"/>
              <a:gd name="connsiteY22" fmla="*/ 2998392 h 2998392"/>
              <a:gd name="connsiteX23" fmla="*/ 0 w 4333693"/>
              <a:gd name="connsiteY23" fmla="*/ 2630561 h 2998392"/>
              <a:gd name="connsiteX24" fmla="*/ 0 w 4333693"/>
              <a:gd name="connsiteY24" fmla="*/ 2527509 h 2998392"/>
              <a:gd name="connsiteX25" fmla="*/ 678933 w 4333693"/>
              <a:gd name="connsiteY25" fmla="*/ 2998392 h 2998392"/>
              <a:gd name="connsiteX26" fmla="*/ 632601 w 4333693"/>
              <a:gd name="connsiteY26" fmla="*/ 2998392 h 2998392"/>
              <a:gd name="connsiteX27" fmla="*/ 0 w 4333693"/>
              <a:gd name="connsiteY27" fmla="*/ 2559643 h 2998392"/>
              <a:gd name="connsiteX28" fmla="*/ 0 w 4333693"/>
              <a:gd name="connsiteY28" fmla="*/ 2456261 h 2998392"/>
              <a:gd name="connsiteX29" fmla="*/ 781312 w 4333693"/>
              <a:gd name="connsiteY29" fmla="*/ 2998392 h 2998392"/>
              <a:gd name="connsiteX30" fmla="*/ 735694 w 4333693"/>
              <a:gd name="connsiteY30" fmla="*/ 2998392 h 2998392"/>
              <a:gd name="connsiteX31" fmla="*/ 0 w 4333693"/>
              <a:gd name="connsiteY31" fmla="*/ 2487914 h 2998392"/>
              <a:gd name="connsiteX32" fmla="*/ 0 w 4333693"/>
              <a:gd name="connsiteY32" fmla="*/ 2380178 h 2998392"/>
              <a:gd name="connsiteX33" fmla="*/ 891359 w 4333693"/>
              <a:gd name="connsiteY33" fmla="*/ 2998392 h 2998392"/>
              <a:gd name="connsiteX34" fmla="*/ 838862 w 4333693"/>
              <a:gd name="connsiteY34" fmla="*/ 2998392 h 2998392"/>
              <a:gd name="connsiteX35" fmla="*/ 0 w 4333693"/>
              <a:gd name="connsiteY35" fmla="*/ 2416589 h 2998392"/>
              <a:gd name="connsiteX36" fmla="*/ 0 w 4333693"/>
              <a:gd name="connsiteY36" fmla="*/ 2309760 h 2998392"/>
              <a:gd name="connsiteX37" fmla="*/ 993432 w 4333693"/>
              <a:gd name="connsiteY37" fmla="*/ 2998392 h 2998392"/>
              <a:gd name="connsiteX38" fmla="*/ 948094 w 4333693"/>
              <a:gd name="connsiteY38" fmla="*/ 2998392 h 2998392"/>
              <a:gd name="connsiteX39" fmla="*/ 0 w 4333693"/>
              <a:gd name="connsiteY39" fmla="*/ 2340535 h 2998392"/>
              <a:gd name="connsiteX40" fmla="*/ 0 w 4333693"/>
              <a:gd name="connsiteY40" fmla="*/ 2237121 h 2998392"/>
              <a:gd name="connsiteX41" fmla="*/ 1097624 w 4333693"/>
              <a:gd name="connsiteY41" fmla="*/ 2998392 h 2998392"/>
              <a:gd name="connsiteX42" fmla="*/ 1052170 w 4333693"/>
              <a:gd name="connsiteY42" fmla="*/ 2998392 h 2998392"/>
              <a:gd name="connsiteX43" fmla="*/ 0 w 4333693"/>
              <a:gd name="connsiteY43" fmla="*/ 2269044 h 2998392"/>
              <a:gd name="connsiteX44" fmla="*/ 0 w 4333693"/>
              <a:gd name="connsiteY44" fmla="*/ 2165350 h 2998392"/>
              <a:gd name="connsiteX45" fmla="*/ 1201105 w 4333693"/>
              <a:gd name="connsiteY45" fmla="*/ 2998392 h 2998392"/>
              <a:gd name="connsiteX46" fmla="*/ 1153186 w 4333693"/>
              <a:gd name="connsiteY46" fmla="*/ 2998392 h 2998392"/>
              <a:gd name="connsiteX47" fmla="*/ 0 w 4333693"/>
              <a:gd name="connsiteY47" fmla="*/ 2198585 h 2998392"/>
              <a:gd name="connsiteX48" fmla="*/ 0 w 4333693"/>
              <a:gd name="connsiteY48" fmla="*/ 2092225 h 2998392"/>
              <a:gd name="connsiteX49" fmla="*/ 1306960 w 4333693"/>
              <a:gd name="connsiteY49" fmla="*/ 2998392 h 2998392"/>
              <a:gd name="connsiteX50" fmla="*/ 1259843 w 4333693"/>
              <a:gd name="connsiteY50" fmla="*/ 2998392 h 2998392"/>
              <a:gd name="connsiteX51" fmla="*/ 0 w 4333693"/>
              <a:gd name="connsiteY51" fmla="*/ 2124612 h 2998392"/>
              <a:gd name="connsiteX52" fmla="*/ 0 w 4333693"/>
              <a:gd name="connsiteY52" fmla="*/ 2022293 h 2998392"/>
              <a:gd name="connsiteX53" fmla="*/ 1407369 w 4333693"/>
              <a:gd name="connsiteY53" fmla="*/ 2998392 h 2998392"/>
              <a:gd name="connsiteX54" fmla="*/ 1362523 w 4333693"/>
              <a:gd name="connsiteY54" fmla="*/ 2998392 h 2998392"/>
              <a:gd name="connsiteX55" fmla="*/ 0 w 4333693"/>
              <a:gd name="connsiteY55" fmla="*/ 2053701 h 2998392"/>
              <a:gd name="connsiteX56" fmla="*/ 0 w 4333693"/>
              <a:gd name="connsiteY56" fmla="*/ 1949300 h 2998392"/>
              <a:gd name="connsiteX57" fmla="*/ 1511936 w 4333693"/>
              <a:gd name="connsiteY57" fmla="*/ 2998392 h 2998392"/>
              <a:gd name="connsiteX58" fmla="*/ 1464031 w 4333693"/>
              <a:gd name="connsiteY58" fmla="*/ 2998392 h 2998392"/>
              <a:gd name="connsiteX59" fmla="*/ 0 w 4333693"/>
              <a:gd name="connsiteY59" fmla="*/ 1982540 h 2998392"/>
              <a:gd name="connsiteX60" fmla="*/ 0 w 4333693"/>
              <a:gd name="connsiteY60" fmla="*/ 1874960 h 2998392"/>
              <a:gd name="connsiteX61" fmla="*/ 1619799 w 4333693"/>
              <a:gd name="connsiteY61" fmla="*/ 2998392 h 2998392"/>
              <a:gd name="connsiteX62" fmla="*/ 1569589 w 4333693"/>
              <a:gd name="connsiteY62" fmla="*/ 2998392 h 2998392"/>
              <a:gd name="connsiteX63" fmla="*/ 0 w 4333693"/>
              <a:gd name="connsiteY63" fmla="*/ 1909783 h 2998392"/>
              <a:gd name="connsiteX64" fmla="*/ 0 w 4333693"/>
              <a:gd name="connsiteY64" fmla="*/ 1803822 h 2998392"/>
              <a:gd name="connsiteX65" fmla="*/ 1722751 w 4333693"/>
              <a:gd name="connsiteY65" fmla="*/ 2998392 h 2998392"/>
              <a:gd name="connsiteX66" fmla="*/ 1676430 w 4333693"/>
              <a:gd name="connsiteY66" fmla="*/ 2998392 h 2998392"/>
              <a:gd name="connsiteX67" fmla="*/ 0 w 4333693"/>
              <a:gd name="connsiteY67" fmla="*/ 1835162 h 2998392"/>
              <a:gd name="connsiteX68" fmla="*/ 0 w 4333693"/>
              <a:gd name="connsiteY68" fmla="*/ 1731247 h 2998392"/>
              <a:gd name="connsiteX69" fmla="*/ 1827597 w 4333693"/>
              <a:gd name="connsiteY69" fmla="*/ 2998392 h 2998392"/>
              <a:gd name="connsiteX70" fmla="*/ 1781488 w 4333693"/>
              <a:gd name="connsiteY70" fmla="*/ 2998392 h 2998392"/>
              <a:gd name="connsiteX71" fmla="*/ 0 w 4333693"/>
              <a:gd name="connsiteY71" fmla="*/ 1763094 h 2998392"/>
              <a:gd name="connsiteX72" fmla="*/ 0 w 4333693"/>
              <a:gd name="connsiteY72" fmla="*/ 1660133 h 2998392"/>
              <a:gd name="connsiteX73" fmla="*/ 1929542 w 4333693"/>
              <a:gd name="connsiteY73" fmla="*/ 2998392 h 2998392"/>
              <a:gd name="connsiteX74" fmla="*/ 1883160 w 4333693"/>
              <a:gd name="connsiteY74" fmla="*/ 2998392 h 2998392"/>
              <a:gd name="connsiteX75" fmla="*/ 0 w 4333693"/>
              <a:gd name="connsiteY75" fmla="*/ 1692722 h 2998392"/>
              <a:gd name="connsiteX76" fmla="*/ 0 w 4333693"/>
              <a:gd name="connsiteY76" fmla="*/ 1584978 h 2998392"/>
              <a:gd name="connsiteX77" fmla="*/ 2043775 w 4333693"/>
              <a:gd name="connsiteY77" fmla="*/ 2998392 h 2998392"/>
              <a:gd name="connsiteX78" fmla="*/ 1995763 w 4333693"/>
              <a:gd name="connsiteY78" fmla="*/ 2998392 h 2998392"/>
              <a:gd name="connsiteX79" fmla="*/ 0 w 4333693"/>
              <a:gd name="connsiteY79" fmla="*/ 1618181 h 2998392"/>
              <a:gd name="connsiteX80" fmla="*/ 0 w 4333693"/>
              <a:gd name="connsiteY80" fmla="*/ 1514679 h 2998392"/>
              <a:gd name="connsiteX81" fmla="*/ 2144469 w 4333693"/>
              <a:gd name="connsiteY81" fmla="*/ 2998392 h 2998392"/>
              <a:gd name="connsiteX82" fmla="*/ 2100353 w 4333693"/>
              <a:gd name="connsiteY82" fmla="*/ 2998392 h 2998392"/>
              <a:gd name="connsiteX83" fmla="*/ 0 w 4333693"/>
              <a:gd name="connsiteY83" fmla="*/ 1545202 h 2998392"/>
              <a:gd name="connsiteX84" fmla="*/ 0 w 4333693"/>
              <a:gd name="connsiteY84" fmla="*/ 1443028 h 2998392"/>
              <a:gd name="connsiteX85" fmla="*/ 2248029 w 4333693"/>
              <a:gd name="connsiteY85" fmla="*/ 2998392 h 2998392"/>
              <a:gd name="connsiteX86" fmla="*/ 2200031 w 4333693"/>
              <a:gd name="connsiteY86" fmla="*/ 2998392 h 2998392"/>
              <a:gd name="connsiteX87" fmla="*/ 0 w 4333693"/>
              <a:gd name="connsiteY87" fmla="*/ 1476237 h 2998392"/>
              <a:gd name="connsiteX88" fmla="*/ 0 w 4333693"/>
              <a:gd name="connsiteY88" fmla="*/ 1368027 h 2998392"/>
              <a:gd name="connsiteX89" fmla="*/ 2357951 w 4333693"/>
              <a:gd name="connsiteY89" fmla="*/ 2998392 h 2998392"/>
              <a:gd name="connsiteX90" fmla="*/ 2306765 w 4333693"/>
              <a:gd name="connsiteY90" fmla="*/ 2998392 h 2998392"/>
              <a:gd name="connsiteX91" fmla="*/ 0 w 4333693"/>
              <a:gd name="connsiteY91" fmla="*/ 1402389 h 2998392"/>
              <a:gd name="connsiteX92" fmla="*/ 0 w 4333693"/>
              <a:gd name="connsiteY92" fmla="*/ 1298383 h 2998392"/>
              <a:gd name="connsiteX93" fmla="*/ 2458126 w 4333693"/>
              <a:gd name="connsiteY93" fmla="*/ 2998392 h 2998392"/>
              <a:gd name="connsiteX94" fmla="*/ 2413513 w 4333693"/>
              <a:gd name="connsiteY94" fmla="*/ 2998392 h 2998392"/>
              <a:gd name="connsiteX95" fmla="*/ 0 w 4333693"/>
              <a:gd name="connsiteY95" fmla="*/ 1329610 h 2998392"/>
              <a:gd name="connsiteX96" fmla="*/ 0 w 4333693"/>
              <a:gd name="connsiteY96" fmla="*/ 1224636 h 2998392"/>
              <a:gd name="connsiteX97" fmla="*/ 2564824 w 4333693"/>
              <a:gd name="connsiteY97" fmla="*/ 2998392 h 2998392"/>
              <a:gd name="connsiteX98" fmla="*/ 2515907 w 4333693"/>
              <a:gd name="connsiteY98" fmla="*/ 2998392 h 2998392"/>
              <a:gd name="connsiteX99" fmla="*/ 0 w 4333693"/>
              <a:gd name="connsiteY99" fmla="*/ 1259199 h 2998392"/>
              <a:gd name="connsiteX100" fmla="*/ 0 w 4333693"/>
              <a:gd name="connsiteY100" fmla="*/ 1152600 h 2998392"/>
              <a:gd name="connsiteX101" fmla="*/ 2668656 w 4333693"/>
              <a:gd name="connsiteY101" fmla="*/ 2998392 h 2998392"/>
              <a:gd name="connsiteX102" fmla="*/ 2621328 w 4333693"/>
              <a:gd name="connsiteY102" fmla="*/ 2998392 h 2998392"/>
              <a:gd name="connsiteX103" fmla="*/ 0 w 4333693"/>
              <a:gd name="connsiteY103" fmla="*/ 1184750 h 2998392"/>
              <a:gd name="connsiteX104" fmla="*/ 0 w 4333693"/>
              <a:gd name="connsiteY104" fmla="*/ 1080769 h 2998392"/>
              <a:gd name="connsiteX105" fmla="*/ 2772852 w 4333693"/>
              <a:gd name="connsiteY105" fmla="*/ 2998392 h 2998392"/>
              <a:gd name="connsiteX106" fmla="*/ 2726466 w 4333693"/>
              <a:gd name="connsiteY106" fmla="*/ 2998392 h 2998392"/>
              <a:gd name="connsiteX107" fmla="*/ 0 w 4333693"/>
              <a:gd name="connsiteY107" fmla="*/ 1113457 h 2998392"/>
              <a:gd name="connsiteX108" fmla="*/ 0 w 4333693"/>
              <a:gd name="connsiteY108" fmla="*/ 1008728 h 2998392"/>
              <a:gd name="connsiteX109" fmla="*/ 2875739 w 4333693"/>
              <a:gd name="connsiteY109" fmla="*/ 2998392 h 2998392"/>
              <a:gd name="connsiteX110" fmla="*/ 2829329 w 4333693"/>
              <a:gd name="connsiteY110" fmla="*/ 2998392 h 2998392"/>
              <a:gd name="connsiteX111" fmla="*/ 0 w 4333693"/>
              <a:gd name="connsiteY111" fmla="*/ 1040838 h 2998392"/>
              <a:gd name="connsiteX112" fmla="*/ 0 w 4333693"/>
              <a:gd name="connsiteY112" fmla="*/ 938665 h 2998392"/>
              <a:gd name="connsiteX113" fmla="*/ 2977004 w 4333693"/>
              <a:gd name="connsiteY113" fmla="*/ 2998392 h 2998392"/>
              <a:gd name="connsiteX114" fmla="*/ 2931301 w 4333693"/>
              <a:gd name="connsiteY114" fmla="*/ 2998392 h 2998392"/>
              <a:gd name="connsiteX115" fmla="*/ 0 w 4333693"/>
              <a:gd name="connsiteY115" fmla="*/ 970286 h 2998392"/>
              <a:gd name="connsiteX116" fmla="*/ 0 w 4333693"/>
              <a:gd name="connsiteY116" fmla="*/ 863891 h 2998392"/>
              <a:gd name="connsiteX117" fmla="*/ 3087070 w 4333693"/>
              <a:gd name="connsiteY117" fmla="*/ 2998392 h 2998392"/>
              <a:gd name="connsiteX118" fmla="*/ 3035742 w 4333693"/>
              <a:gd name="connsiteY118" fmla="*/ 2998392 h 2998392"/>
              <a:gd name="connsiteX119" fmla="*/ 0 w 4333693"/>
              <a:gd name="connsiteY119" fmla="*/ 898025 h 2998392"/>
              <a:gd name="connsiteX120" fmla="*/ 0 w 4333693"/>
              <a:gd name="connsiteY120" fmla="*/ 793720 h 2998392"/>
              <a:gd name="connsiteX121" fmla="*/ 3188874 w 4333693"/>
              <a:gd name="connsiteY121" fmla="*/ 2998392 h 2998392"/>
              <a:gd name="connsiteX122" fmla="*/ 3142635 w 4333693"/>
              <a:gd name="connsiteY122" fmla="*/ 2998392 h 2998392"/>
              <a:gd name="connsiteX123" fmla="*/ 0 w 4333693"/>
              <a:gd name="connsiteY123" fmla="*/ 825471 h 2998392"/>
              <a:gd name="connsiteX124" fmla="*/ 0 w 4333693"/>
              <a:gd name="connsiteY124" fmla="*/ 720427 h 2998392"/>
              <a:gd name="connsiteX125" fmla="*/ 3293902 w 4333693"/>
              <a:gd name="connsiteY125" fmla="*/ 2998392 h 2998392"/>
              <a:gd name="connsiteX126" fmla="*/ 3246755 w 4333693"/>
              <a:gd name="connsiteY126" fmla="*/ 2998392 h 2998392"/>
              <a:gd name="connsiteX127" fmla="*/ 0 w 4333693"/>
              <a:gd name="connsiteY127" fmla="*/ 754704 h 2998392"/>
              <a:gd name="connsiteX128" fmla="*/ 0 w 4333693"/>
              <a:gd name="connsiteY128" fmla="*/ 647178 h 2998392"/>
              <a:gd name="connsiteX129" fmla="*/ 3398302 w 4333693"/>
              <a:gd name="connsiteY129" fmla="*/ 2998392 h 2998392"/>
              <a:gd name="connsiteX130" fmla="*/ 3350305 w 4333693"/>
              <a:gd name="connsiteY130" fmla="*/ 2998392 h 2998392"/>
              <a:gd name="connsiteX131" fmla="*/ 0 w 4333693"/>
              <a:gd name="connsiteY131" fmla="*/ 680386 h 2998392"/>
              <a:gd name="connsiteX132" fmla="*/ 0 w 4333693"/>
              <a:gd name="connsiteY132" fmla="*/ 576562 h 2998392"/>
              <a:gd name="connsiteX133" fmla="*/ 3501928 w 4333693"/>
              <a:gd name="connsiteY133" fmla="*/ 2998392 h 2998392"/>
              <a:gd name="connsiteX134" fmla="*/ 3456212 w 4333693"/>
              <a:gd name="connsiteY134" fmla="*/ 2998392 h 2998392"/>
              <a:gd name="connsiteX135" fmla="*/ 0 w 4333693"/>
              <a:gd name="connsiteY135" fmla="*/ 608178 h 2998392"/>
              <a:gd name="connsiteX136" fmla="*/ 0 w 4333693"/>
              <a:gd name="connsiteY136" fmla="*/ 504364 h 2998392"/>
              <a:gd name="connsiteX137" fmla="*/ 3604716 w 4333693"/>
              <a:gd name="connsiteY137" fmla="*/ 2998392 h 2998392"/>
              <a:gd name="connsiteX138" fmla="*/ 3558305 w 4333693"/>
              <a:gd name="connsiteY138" fmla="*/ 2998392 h 2998392"/>
              <a:gd name="connsiteX139" fmla="*/ 0 w 4333693"/>
              <a:gd name="connsiteY139" fmla="*/ 536475 h 2998392"/>
              <a:gd name="connsiteX140" fmla="*/ 0 w 4333693"/>
              <a:gd name="connsiteY140" fmla="*/ 431979 h 2998392"/>
              <a:gd name="connsiteX141" fmla="*/ 3711731 w 4333693"/>
              <a:gd name="connsiteY141" fmla="*/ 2998392 h 2998392"/>
              <a:gd name="connsiteX142" fmla="*/ 3660278 w 4333693"/>
              <a:gd name="connsiteY142" fmla="*/ 2998392 h 2998392"/>
              <a:gd name="connsiteX143" fmla="*/ 0 w 4333693"/>
              <a:gd name="connsiteY143" fmla="*/ 465922 h 2998392"/>
              <a:gd name="connsiteX144" fmla="*/ 0 w 4333693"/>
              <a:gd name="connsiteY144" fmla="*/ 359752 h 2998392"/>
              <a:gd name="connsiteX145" fmla="*/ 3816191 w 4333693"/>
              <a:gd name="connsiteY145" fmla="*/ 2998392 h 2998392"/>
              <a:gd name="connsiteX146" fmla="*/ 3770469 w 4333693"/>
              <a:gd name="connsiteY146" fmla="*/ 2998392 h 2998392"/>
              <a:gd name="connsiteX147" fmla="*/ 0 w 4333693"/>
              <a:gd name="connsiteY147" fmla="*/ 391366 h 2998392"/>
              <a:gd name="connsiteX148" fmla="*/ 0 w 4333693"/>
              <a:gd name="connsiteY148" fmla="*/ 288133 h 2998392"/>
              <a:gd name="connsiteX149" fmla="*/ 3919772 w 4333693"/>
              <a:gd name="connsiteY149" fmla="*/ 2998392 h 2998392"/>
              <a:gd name="connsiteX150" fmla="*/ 3871754 w 4333693"/>
              <a:gd name="connsiteY150" fmla="*/ 2998392 h 2998392"/>
              <a:gd name="connsiteX151" fmla="*/ 0 w 4333693"/>
              <a:gd name="connsiteY151" fmla="*/ 321333 h 2998392"/>
              <a:gd name="connsiteX152" fmla="*/ 0 w 4333693"/>
              <a:gd name="connsiteY152" fmla="*/ 215901 h 2998392"/>
              <a:gd name="connsiteX153" fmla="*/ 4024735 w 4333693"/>
              <a:gd name="connsiteY153" fmla="*/ 2998392 h 2998392"/>
              <a:gd name="connsiteX154" fmla="*/ 3976544 w 4333693"/>
              <a:gd name="connsiteY154" fmla="*/ 2998392 h 2998392"/>
              <a:gd name="connsiteX155" fmla="*/ 0 w 4333693"/>
              <a:gd name="connsiteY155" fmla="*/ 249493 h 2998392"/>
              <a:gd name="connsiteX156" fmla="*/ 0 w 4333693"/>
              <a:gd name="connsiteY156" fmla="*/ 142814 h 2998392"/>
              <a:gd name="connsiteX157" fmla="*/ 4127279 w 4333693"/>
              <a:gd name="connsiteY157" fmla="*/ 2998392 h 2998392"/>
              <a:gd name="connsiteX158" fmla="*/ 4081039 w 4333693"/>
              <a:gd name="connsiteY158" fmla="*/ 2998392 h 2998392"/>
              <a:gd name="connsiteX159" fmla="*/ 0 w 4333693"/>
              <a:gd name="connsiteY159" fmla="*/ 175716 h 2998392"/>
              <a:gd name="connsiteX160" fmla="*/ 0 w 4333693"/>
              <a:gd name="connsiteY160" fmla="*/ 70766 h 2998392"/>
              <a:gd name="connsiteX161" fmla="*/ 4233300 w 4333693"/>
              <a:gd name="connsiteY161" fmla="*/ 2998392 h 2998392"/>
              <a:gd name="connsiteX162" fmla="*/ 4185288 w 4333693"/>
              <a:gd name="connsiteY162" fmla="*/ 2998392 h 2998392"/>
              <a:gd name="connsiteX163" fmla="*/ 0 w 4333693"/>
              <a:gd name="connsiteY163" fmla="*/ 103970 h 2998392"/>
              <a:gd name="connsiteX164" fmla="*/ 0 w 4333693"/>
              <a:gd name="connsiteY164" fmla="*/ 0 h 2998392"/>
              <a:gd name="connsiteX165" fmla="*/ 4333693 w 4333693"/>
              <a:gd name="connsiteY165" fmla="*/ 2998392 h 2998392"/>
              <a:gd name="connsiteX166" fmla="*/ 4289578 w 4333693"/>
              <a:gd name="connsiteY166" fmla="*/ 2998392 h 2998392"/>
              <a:gd name="connsiteX167" fmla="*/ 0 w 4333693"/>
              <a:gd name="connsiteY167" fmla="*/ 30523 h 299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4000"/>
                </a:srgbClr>
              </a:gs>
              <a:gs pos="100000">
                <a:srgbClr val="090C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800">
              <a:solidFill>
                <a:sysClr val="windowText" lastClr="000000"/>
              </a:solidFill>
            </a:endParaRPr>
          </a:p>
        </p:txBody>
      </p:sp>
      <p:sp>
        <p:nvSpPr>
          <p:cNvPr id="52" name="Triângulo isósceles 51"/>
          <p:cNvSpPr/>
          <p:nvPr userDrawn="1"/>
        </p:nvSpPr>
        <p:spPr>
          <a:xfrm>
            <a:off x="-1" y="5979886"/>
            <a:ext cx="12192001" cy="892629"/>
          </a:xfrm>
          <a:prstGeom prst="triangle">
            <a:avLst>
              <a:gd name="adj" fmla="val 100000"/>
            </a:avLst>
          </a:prstGeom>
          <a:solidFill>
            <a:srgbClr val="00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53" name="Imagem 5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72" y="2242575"/>
            <a:ext cx="5612457" cy="17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9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Nome palestrante"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"/>
            <a:ext cx="12192000" cy="6849735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82649"/>
            <a:ext cx="677091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157" y="5665508"/>
            <a:ext cx="1712706" cy="6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1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5" name="Google Shape;243;gdce390f3aa_0_0">
            <a:extLst>
              <a:ext uri="{FF2B5EF4-FFF2-40B4-BE49-F238E27FC236}">
                <a16:creationId xmlns:a16="http://schemas.microsoft.com/office/drawing/2014/main" id="{E4751BB6-7C19-5C70-0638-53AF80E7A4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2014538"/>
            <a:ext cx="10515600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lvl1pPr>
              <a:defRPr/>
            </a:lvl1pPr>
          </a:lstStyle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281774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37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o Cinza SESI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240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o Azul FIESC">
    <p:bg>
      <p:bgPr>
        <a:gradFill flip="none" rotWithShape="1"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4" y="2057403"/>
            <a:ext cx="10514012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111" y="6558166"/>
            <a:ext cx="911659" cy="2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8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natura Final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 userDrawn="1"/>
        </p:nvSpPr>
        <p:spPr>
          <a:xfrm>
            <a:off x="-9524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TextBox 5"/>
          <p:cNvSpPr txBox="1"/>
          <p:nvPr userDrawn="1"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Rodovia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Admar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Gonzaga, 2765 -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Itacorubi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- 88034-001 -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Florianópolis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, SC</a:t>
            </a:r>
          </a:p>
        </p:txBody>
      </p:sp>
      <p:pic>
        <p:nvPicPr>
          <p:cNvPr id="192" name="Imagem 19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72" y="2242575"/>
            <a:ext cx="5612457" cy="1705581"/>
          </a:xfrm>
          <a:prstGeom prst="rect">
            <a:avLst/>
          </a:prstGeom>
        </p:spPr>
      </p:pic>
      <p:grpSp>
        <p:nvGrpSpPr>
          <p:cNvPr id="193" name="Agrupar 192"/>
          <p:cNvGrpSpPr/>
          <p:nvPr userDrawn="1"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194" name="Freeform 16"/>
            <p:cNvSpPr>
              <a:spLocks/>
            </p:cNvSpPr>
            <p:nvPr/>
          </p:nvSpPr>
          <p:spPr bwMode="auto">
            <a:xfrm>
              <a:off x="6710363" y="3921125"/>
              <a:ext cx="77788" cy="82550"/>
            </a:xfrm>
            <a:custGeom>
              <a:avLst/>
              <a:gdLst>
                <a:gd name="T0" fmla="*/ 0 w 97"/>
                <a:gd name="T1" fmla="*/ 102 h 102"/>
                <a:gd name="T2" fmla="*/ 97 w 97"/>
                <a:gd name="T3" fmla="*/ 52 h 102"/>
                <a:gd name="T4" fmla="*/ 0 w 97"/>
                <a:gd name="T5" fmla="*/ 0 h 102"/>
                <a:gd name="T6" fmla="*/ 0 w 97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2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5" name="Freeform 17"/>
            <p:cNvSpPr>
              <a:spLocks noEditPoints="1"/>
            </p:cNvSpPr>
            <p:nvPr/>
          </p:nvSpPr>
          <p:spPr bwMode="auto">
            <a:xfrm>
              <a:off x="6534151" y="3759200"/>
              <a:ext cx="412750" cy="412750"/>
            </a:xfrm>
            <a:custGeom>
              <a:avLst/>
              <a:gdLst>
                <a:gd name="T0" fmla="*/ 233 w 520"/>
                <a:gd name="T1" fmla="*/ 2 h 521"/>
                <a:gd name="T2" fmla="*/ 158 w 520"/>
                <a:gd name="T3" fmla="*/ 20 h 521"/>
                <a:gd name="T4" fmla="*/ 95 w 520"/>
                <a:gd name="T5" fmla="*/ 59 h 521"/>
                <a:gd name="T6" fmla="*/ 44 w 520"/>
                <a:gd name="T7" fmla="*/ 115 h 521"/>
                <a:gd name="T8" fmla="*/ 10 w 520"/>
                <a:gd name="T9" fmla="*/ 183 h 521"/>
                <a:gd name="T10" fmla="*/ 0 w 520"/>
                <a:gd name="T11" fmla="*/ 260 h 521"/>
                <a:gd name="T12" fmla="*/ 5 w 520"/>
                <a:gd name="T13" fmla="*/ 313 h 521"/>
                <a:gd name="T14" fmla="*/ 30 w 520"/>
                <a:gd name="T15" fmla="*/ 384 h 521"/>
                <a:gd name="T16" fmla="*/ 75 w 520"/>
                <a:gd name="T17" fmla="*/ 444 h 521"/>
                <a:gd name="T18" fmla="*/ 136 w 520"/>
                <a:gd name="T19" fmla="*/ 489 h 521"/>
                <a:gd name="T20" fmla="*/ 208 w 520"/>
                <a:gd name="T21" fmla="*/ 516 h 521"/>
                <a:gd name="T22" fmla="*/ 260 w 520"/>
                <a:gd name="T23" fmla="*/ 521 h 521"/>
                <a:gd name="T24" fmla="*/ 337 w 520"/>
                <a:gd name="T25" fmla="*/ 508 h 521"/>
                <a:gd name="T26" fmla="*/ 406 w 520"/>
                <a:gd name="T27" fmla="*/ 476 h 521"/>
                <a:gd name="T28" fmla="*/ 459 w 520"/>
                <a:gd name="T29" fmla="*/ 426 h 521"/>
                <a:gd name="T30" fmla="*/ 499 w 520"/>
                <a:gd name="T31" fmla="*/ 361 h 521"/>
                <a:gd name="T32" fmla="*/ 519 w 520"/>
                <a:gd name="T33" fmla="*/ 287 h 521"/>
                <a:gd name="T34" fmla="*/ 519 w 520"/>
                <a:gd name="T35" fmla="*/ 233 h 521"/>
                <a:gd name="T36" fmla="*/ 499 w 520"/>
                <a:gd name="T37" fmla="*/ 158 h 521"/>
                <a:gd name="T38" fmla="*/ 459 w 520"/>
                <a:gd name="T39" fmla="*/ 95 h 521"/>
                <a:gd name="T40" fmla="*/ 406 w 520"/>
                <a:gd name="T41" fmla="*/ 45 h 521"/>
                <a:gd name="T42" fmla="*/ 337 w 520"/>
                <a:gd name="T43" fmla="*/ 11 h 521"/>
                <a:gd name="T44" fmla="*/ 260 w 520"/>
                <a:gd name="T45" fmla="*/ 0 h 521"/>
                <a:gd name="T46" fmla="*/ 441 w 520"/>
                <a:gd name="T47" fmla="*/ 273 h 521"/>
                <a:gd name="T48" fmla="*/ 436 w 520"/>
                <a:gd name="T49" fmla="*/ 332 h 521"/>
                <a:gd name="T50" fmla="*/ 427 w 520"/>
                <a:gd name="T51" fmla="*/ 365 h 521"/>
                <a:gd name="T52" fmla="*/ 413 w 520"/>
                <a:gd name="T53" fmla="*/ 377 h 521"/>
                <a:gd name="T54" fmla="*/ 386 w 520"/>
                <a:gd name="T55" fmla="*/ 384 h 521"/>
                <a:gd name="T56" fmla="*/ 303 w 520"/>
                <a:gd name="T57" fmla="*/ 388 h 521"/>
                <a:gd name="T58" fmla="*/ 208 w 520"/>
                <a:gd name="T59" fmla="*/ 388 h 521"/>
                <a:gd name="T60" fmla="*/ 136 w 520"/>
                <a:gd name="T61" fmla="*/ 384 h 521"/>
                <a:gd name="T62" fmla="*/ 102 w 520"/>
                <a:gd name="T63" fmla="*/ 374 h 521"/>
                <a:gd name="T64" fmla="*/ 93 w 520"/>
                <a:gd name="T65" fmla="*/ 365 h 521"/>
                <a:gd name="T66" fmla="*/ 82 w 520"/>
                <a:gd name="T67" fmla="*/ 332 h 521"/>
                <a:gd name="T68" fmla="*/ 79 w 520"/>
                <a:gd name="T69" fmla="*/ 273 h 521"/>
                <a:gd name="T70" fmla="*/ 80 w 520"/>
                <a:gd name="T71" fmla="*/ 205 h 521"/>
                <a:gd name="T72" fmla="*/ 86 w 520"/>
                <a:gd name="T73" fmla="*/ 172 h 521"/>
                <a:gd name="T74" fmla="*/ 97 w 520"/>
                <a:gd name="T75" fmla="*/ 151 h 521"/>
                <a:gd name="T76" fmla="*/ 116 w 520"/>
                <a:gd name="T77" fmla="*/ 138 h 521"/>
                <a:gd name="T78" fmla="*/ 132 w 520"/>
                <a:gd name="T79" fmla="*/ 135 h 521"/>
                <a:gd name="T80" fmla="*/ 260 w 520"/>
                <a:gd name="T81" fmla="*/ 131 h 521"/>
                <a:gd name="T82" fmla="*/ 303 w 520"/>
                <a:gd name="T83" fmla="*/ 133 h 521"/>
                <a:gd name="T84" fmla="*/ 386 w 520"/>
                <a:gd name="T85" fmla="*/ 135 h 521"/>
                <a:gd name="T86" fmla="*/ 413 w 520"/>
                <a:gd name="T87" fmla="*/ 142 h 521"/>
                <a:gd name="T88" fmla="*/ 427 w 520"/>
                <a:gd name="T89" fmla="*/ 156 h 521"/>
                <a:gd name="T90" fmla="*/ 436 w 520"/>
                <a:gd name="T91" fmla="*/ 187 h 521"/>
                <a:gd name="T92" fmla="*/ 441 w 520"/>
                <a:gd name="T93" fmla="*/ 246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0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6" name="Freeform 18"/>
            <p:cNvSpPr>
              <a:spLocks noEditPoints="1"/>
            </p:cNvSpPr>
            <p:nvPr/>
          </p:nvSpPr>
          <p:spPr bwMode="auto">
            <a:xfrm>
              <a:off x="5530851" y="3759200"/>
              <a:ext cx="412750" cy="412750"/>
            </a:xfrm>
            <a:custGeom>
              <a:avLst/>
              <a:gdLst>
                <a:gd name="T0" fmla="*/ 233 w 519"/>
                <a:gd name="T1" fmla="*/ 2 h 521"/>
                <a:gd name="T2" fmla="*/ 158 w 519"/>
                <a:gd name="T3" fmla="*/ 20 h 521"/>
                <a:gd name="T4" fmla="*/ 93 w 519"/>
                <a:gd name="T5" fmla="*/ 59 h 521"/>
                <a:gd name="T6" fmla="*/ 43 w 519"/>
                <a:gd name="T7" fmla="*/ 115 h 521"/>
                <a:gd name="T8" fmla="*/ 10 w 519"/>
                <a:gd name="T9" fmla="*/ 183 h 521"/>
                <a:gd name="T10" fmla="*/ 0 w 519"/>
                <a:gd name="T11" fmla="*/ 260 h 521"/>
                <a:gd name="T12" fmla="*/ 5 w 519"/>
                <a:gd name="T13" fmla="*/ 313 h 521"/>
                <a:gd name="T14" fmla="*/ 30 w 519"/>
                <a:gd name="T15" fmla="*/ 384 h 521"/>
                <a:gd name="T16" fmla="*/ 75 w 519"/>
                <a:gd name="T17" fmla="*/ 444 h 521"/>
                <a:gd name="T18" fmla="*/ 136 w 519"/>
                <a:gd name="T19" fmla="*/ 489 h 521"/>
                <a:gd name="T20" fmla="*/ 206 w 519"/>
                <a:gd name="T21" fmla="*/ 516 h 521"/>
                <a:gd name="T22" fmla="*/ 260 w 519"/>
                <a:gd name="T23" fmla="*/ 521 h 521"/>
                <a:gd name="T24" fmla="*/ 337 w 519"/>
                <a:gd name="T25" fmla="*/ 508 h 521"/>
                <a:gd name="T26" fmla="*/ 406 w 519"/>
                <a:gd name="T27" fmla="*/ 476 h 521"/>
                <a:gd name="T28" fmla="*/ 459 w 519"/>
                <a:gd name="T29" fmla="*/ 426 h 521"/>
                <a:gd name="T30" fmla="*/ 499 w 519"/>
                <a:gd name="T31" fmla="*/ 361 h 521"/>
                <a:gd name="T32" fmla="*/ 519 w 519"/>
                <a:gd name="T33" fmla="*/ 287 h 521"/>
                <a:gd name="T34" fmla="*/ 519 w 519"/>
                <a:gd name="T35" fmla="*/ 233 h 521"/>
                <a:gd name="T36" fmla="*/ 499 w 519"/>
                <a:gd name="T37" fmla="*/ 158 h 521"/>
                <a:gd name="T38" fmla="*/ 459 w 519"/>
                <a:gd name="T39" fmla="*/ 95 h 521"/>
                <a:gd name="T40" fmla="*/ 406 w 519"/>
                <a:gd name="T41" fmla="*/ 45 h 521"/>
                <a:gd name="T42" fmla="*/ 337 w 519"/>
                <a:gd name="T43" fmla="*/ 11 h 521"/>
                <a:gd name="T44" fmla="*/ 260 w 519"/>
                <a:gd name="T45" fmla="*/ 0 h 521"/>
                <a:gd name="T46" fmla="*/ 109 w 519"/>
                <a:gd name="T47" fmla="*/ 370 h 521"/>
                <a:gd name="T48" fmla="*/ 172 w 519"/>
                <a:gd name="T49" fmla="*/ 370 h 521"/>
                <a:gd name="T50" fmla="*/ 138 w 519"/>
                <a:gd name="T51" fmla="*/ 147 h 521"/>
                <a:gd name="T52" fmla="*/ 116 w 519"/>
                <a:gd name="T53" fmla="*/ 140 h 521"/>
                <a:gd name="T54" fmla="*/ 104 w 519"/>
                <a:gd name="T55" fmla="*/ 126 h 521"/>
                <a:gd name="T56" fmla="*/ 102 w 519"/>
                <a:gd name="T57" fmla="*/ 111 h 521"/>
                <a:gd name="T58" fmla="*/ 107 w 519"/>
                <a:gd name="T59" fmla="*/ 93 h 521"/>
                <a:gd name="T60" fmla="*/ 124 w 519"/>
                <a:gd name="T61" fmla="*/ 81 h 521"/>
                <a:gd name="T62" fmla="*/ 140 w 519"/>
                <a:gd name="T63" fmla="*/ 77 h 521"/>
                <a:gd name="T64" fmla="*/ 161 w 519"/>
                <a:gd name="T65" fmla="*/ 83 h 521"/>
                <a:gd name="T66" fmla="*/ 174 w 519"/>
                <a:gd name="T67" fmla="*/ 99 h 521"/>
                <a:gd name="T68" fmla="*/ 177 w 519"/>
                <a:gd name="T69" fmla="*/ 111 h 521"/>
                <a:gd name="T70" fmla="*/ 172 w 519"/>
                <a:gd name="T71" fmla="*/ 131 h 521"/>
                <a:gd name="T72" fmla="*/ 156 w 519"/>
                <a:gd name="T73" fmla="*/ 144 h 521"/>
                <a:gd name="T74" fmla="*/ 140 w 519"/>
                <a:gd name="T75" fmla="*/ 147 h 521"/>
                <a:gd name="T76" fmla="*/ 352 w 519"/>
                <a:gd name="T77" fmla="*/ 268 h 521"/>
                <a:gd name="T78" fmla="*/ 350 w 519"/>
                <a:gd name="T79" fmla="*/ 250 h 521"/>
                <a:gd name="T80" fmla="*/ 339 w 519"/>
                <a:gd name="T81" fmla="*/ 230 h 521"/>
                <a:gd name="T82" fmla="*/ 316 w 519"/>
                <a:gd name="T83" fmla="*/ 223 h 521"/>
                <a:gd name="T84" fmla="*/ 303 w 519"/>
                <a:gd name="T85" fmla="*/ 224 h 521"/>
                <a:gd name="T86" fmla="*/ 283 w 519"/>
                <a:gd name="T87" fmla="*/ 246 h 521"/>
                <a:gd name="T88" fmla="*/ 282 w 519"/>
                <a:gd name="T89" fmla="*/ 262 h 521"/>
                <a:gd name="T90" fmla="*/ 210 w 519"/>
                <a:gd name="T91" fmla="*/ 370 h 521"/>
                <a:gd name="T92" fmla="*/ 282 w 519"/>
                <a:gd name="T93" fmla="*/ 171 h 521"/>
                <a:gd name="T94" fmla="*/ 283 w 519"/>
                <a:gd name="T95" fmla="*/ 198 h 521"/>
                <a:gd name="T96" fmla="*/ 300 w 519"/>
                <a:gd name="T97" fmla="*/ 181 h 521"/>
                <a:gd name="T98" fmla="*/ 330 w 519"/>
                <a:gd name="T99" fmla="*/ 171 h 521"/>
                <a:gd name="T100" fmla="*/ 361 w 519"/>
                <a:gd name="T101" fmla="*/ 171 h 521"/>
                <a:gd name="T102" fmla="*/ 400 w 519"/>
                <a:gd name="T103" fmla="*/ 192 h 521"/>
                <a:gd name="T104" fmla="*/ 422 w 519"/>
                <a:gd name="T105" fmla="*/ 239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9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7" name="Freeform 19"/>
            <p:cNvSpPr>
              <a:spLocks noEditPoints="1"/>
            </p:cNvSpPr>
            <p:nvPr/>
          </p:nvSpPr>
          <p:spPr bwMode="auto">
            <a:xfrm>
              <a:off x="6032501" y="3759200"/>
              <a:ext cx="412750" cy="412750"/>
            </a:xfrm>
            <a:custGeom>
              <a:avLst/>
              <a:gdLst>
                <a:gd name="T0" fmla="*/ 234 w 521"/>
                <a:gd name="T1" fmla="*/ 2 h 521"/>
                <a:gd name="T2" fmla="*/ 160 w 521"/>
                <a:gd name="T3" fmla="*/ 20 h 521"/>
                <a:gd name="T4" fmla="*/ 95 w 521"/>
                <a:gd name="T5" fmla="*/ 59 h 521"/>
                <a:gd name="T6" fmla="*/ 45 w 521"/>
                <a:gd name="T7" fmla="*/ 115 h 521"/>
                <a:gd name="T8" fmla="*/ 13 w 521"/>
                <a:gd name="T9" fmla="*/ 183 h 521"/>
                <a:gd name="T10" fmla="*/ 0 w 521"/>
                <a:gd name="T11" fmla="*/ 260 h 521"/>
                <a:gd name="T12" fmla="*/ 6 w 521"/>
                <a:gd name="T13" fmla="*/ 313 h 521"/>
                <a:gd name="T14" fmla="*/ 32 w 521"/>
                <a:gd name="T15" fmla="*/ 384 h 521"/>
                <a:gd name="T16" fmla="*/ 77 w 521"/>
                <a:gd name="T17" fmla="*/ 444 h 521"/>
                <a:gd name="T18" fmla="*/ 137 w 521"/>
                <a:gd name="T19" fmla="*/ 489 h 521"/>
                <a:gd name="T20" fmla="*/ 209 w 521"/>
                <a:gd name="T21" fmla="*/ 516 h 521"/>
                <a:gd name="T22" fmla="*/ 261 w 521"/>
                <a:gd name="T23" fmla="*/ 521 h 521"/>
                <a:gd name="T24" fmla="*/ 338 w 521"/>
                <a:gd name="T25" fmla="*/ 508 h 521"/>
                <a:gd name="T26" fmla="*/ 406 w 521"/>
                <a:gd name="T27" fmla="*/ 476 h 521"/>
                <a:gd name="T28" fmla="*/ 462 w 521"/>
                <a:gd name="T29" fmla="*/ 426 h 521"/>
                <a:gd name="T30" fmla="*/ 501 w 521"/>
                <a:gd name="T31" fmla="*/ 361 h 521"/>
                <a:gd name="T32" fmla="*/ 519 w 521"/>
                <a:gd name="T33" fmla="*/ 287 h 521"/>
                <a:gd name="T34" fmla="*/ 519 w 521"/>
                <a:gd name="T35" fmla="*/ 233 h 521"/>
                <a:gd name="T36" fmla="*/ 501 w 521"/>
                <a:gd name="T37" fmla="*/ 158 h 521"/>
                <a:gd name="T38" fmla="*/ 462 w 521"/>
                <a:gd name="T39" fmla="*/ 95 h 521"/>
                <a:gd name="T40" fmla="*/ 406 w 521"/>
                <a:gd name="T41" fmla="*/ 45 h 521"/>
                <a:gd name="T42" fmla="*/ 338 w 521"/>
                <a:gd name="T43" fmla="*/ 11 h 521"/>
                <a:gd name="T44" fmla="*/ 261 w 521"/>
                <a:gd name="T45" fmla="*/ 0 h 521"/>
                <a:gd name="T46" fmla="*/ 331 w 521"/>
                <a:gd name="T47" fmla="*/ 411 h 521"/>
                <a:gd name="T48" fmla="*/ 237 w 521"/>
                <a:gd name="T49" fmla="*/ 410 h 521"/>
                <a:gd name="T50" fmla="*/ 192 w 521"/>
                <a:gd name="T51" fmla="*/ 386 h 521"/>
                <a:gd name="T52" fmla="*/ 171 w 521"/>
                <a:gd name="T53" fmla="*/ 363 h 521"/>
                <a:gd name="T54" fmla="*/ 155 w 521"/>
                <a:gd name="T55" fmla="*/ 329 h 521"/>
                <a:gd name="T56" fmla="*/ 151 w 521"/>
                <a:gd name="T57" fmla="*/ 298 h 521"/>
                <a:gd name="T58" fmla="*/ 151 w 521"/>
                <a:gd name="T59" fmla="*/ 208 h 521"/>
                <a:gd name="T60" fmla="*/ 151 w 521"/>
                <a:gd name="T61" fmla="*/ 196 h 521"/>
                <a:gd name="T62" fmla="*/ 156 w 521"/>
                <a:gd name="T63" fmla="*/ 129 h 521"/>
                <a:gd name="T64" fmla="*/ 169 w 521"/>
                <a:gd name="T65" fmla="*/ 111 h 521"/>
                <a:gd name="T66" fmla="*/ 191 w 521"/>
                <a:gd name="T67" fmla="*/ 106 h 521"/>
                <a:gd name="T68" fmla="*/ 219 w 521"/>
                <a:gd name="T69" fmla="*/ 120 h 521"/>
                <a:gd name="T70" fmla="*/ 230 w 521"/>
                <a:gd name="T71" fmla="*/ 154 h 521"/>
                <a:gd name="T72" fmla="*/ 340 w 521"/>
                <a:gd name="T73" fmla="*/ 183 h 521"/>
                <a:gd name="T74" fmla="*/ 358 w 521"/>
                <a:gd name="T75" fmla="*/ 190 h 521"/>
                <a:gd name="T76" fmla="*/ 368 w 521"/>
                <a:gd name="T77" fmla="*/ 210 h 521"/>
                <a:gd name="T78" fmla="*/ 370 w 521"/>
                <a:gd name="T79" fmla="*/ 228 h 521"/>
                <a:gd name="T80" fmla="*/ 361 w 521"/>
                <a:gd name="T81" fmla="*/ 251 h 521"/>
                <a:gd name="T82" fmla="*/ 341 w 521"/>
                <a:gd name="T83" fmla="*/ 260 h 521"/>
                <a:gd name="T84" fmla="*/ 228 w 521"/>
                <a:gd name="T85" fmla="*/ 262 h 521"/>
                <a:gd name="T86" fmla="*/ 228 w 521"/>
                <a:gd name="T87" fmla="*/ 305 h 521"/>
                <a:gd name="T88" fmla="*/ 237 w 521"/>
                <a:gd name="T89" fmla="*/ 323 h 521"/>
                <a:gd name="T90" fmla="*/ 262 w 521"/>
                <a:gd name="T91" fmla="*/ 334 h 521"/>
                <a:gd name="T92" fmla="*/ 336 w 521"/>
                <a:gd name="T93" fmla="*/ 336 h 521"/>
                <a:gd name="T94" fmla="*/ 354 w 521"/>
                <a:gd name="T95" fmla="*/ 341 h 521"/>
                <a:gd name="T96" fmla="*/ 368 w 521"/>
                <a:gd name="T97" fmla="*/ 357 h 521"/>
                <a:gd name="T98" fmla="*/ 372 w 521"/>
                <a:gd name="T99" fmla="*/ 377 h 521"/>
                <a:gd name="T100" fmla="*/ 361 w 521"/>
                <a:gd name="T101" fmla="*/ 402 h 521"/>
                <a:gd name="T102" fmla="*/ 341 w 521"/>
                <a:gd name="T103" fmla="*/ 41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8" name="Freeform 20"/>
            <p:cNvSpPr>
              <a:spLocks noEditPoints="1"/>
            </p:cNvSpPr>
            <p:nvPr/>
          </p:nvSpPr>
          <p:spPr bwMode="auto">
            <a:xfrm>
              <a:off x="5029201" y="3759200"/>
              <a:ext cx="414338" cy="412750"/>
            </a:xfrm>
            <a:custGeom>
              <a:avLst/>
              <a:gdLst>
                <a:gd name="T0" fmla="*/ 261 w 521"/>
                <a:gd name="T1" fmla="*/ 0 h 521"/>
                <a:gd name="T2" fmla="*/ 209 w 521"/>
                <a:gd name="T3" fmla="*/ 5 h 521"/>
                <a:gd name="T4" fmla="*/ 160 w 521"/>
                <a:gd name="T5" fmla="*/ 20 h 521"/>
                <a:gd name="T6" fmla="*/ 115 w 521"/>
                <a:gd name="T7" fmla="*/ 45 h 521"/>
                <a:gd name="T8" fmla="*/ 78 w 521"/>
                <a:gd name="T9" fmla="*/ 75 h 521"/>
                <a:gd name="T10" fmla="*/ 45 w 521"/>
                <a:gd name="T11" fmla="*/ 115 h 521"/>
                <a:gd name="T12" fmla="*/ 22 w 521"/>
                <a:gd name="T13" fmla="*/ 158 h 521"/>
                <a:gd name="T14" fmla="*/ 6 w 521"/>
                <a:gd name="T15" fmla="*/ 208 h 521"/>
                <a:gd name="T16" fmla="*/ 0 w 521"/>
                <a:gd name="T17" fmla="*/ 260 h 521"/>
                <a:gd name="T18" fmla="*/ 2 w 521"/>
                <a:gd name="T19" fmla="*/ 287 h 521"/>
                <a:gd name="T20" fmla="*/ 13 w 521"/>
                <a:gd name="T21" fmla="*/ 338 h 521"/>
                <a:gd name="T22" fmla="*/ 33 w 521"/>
                <a:gd name="T23" fmla="*/ 384 h 521"/>
                <a:gd name="T24" fmla="*/ 60 w 521"/>
                <a:gd name="T25" fmla="*/ 426 h 521"/>
                <a:gd name="T26" fmla="*/ 95 w 521"/>
                <a:gd name="T27" fmla="*/ 462 h 521"/>
                <a:gd name="T28" fmla="*/ 137 w 521"/>
                <a:gd name="T29" fmla="*/ 489 h 521"/>
                <a:gd name="T30" fmla="*/ 183 w 521"/>
                <a:gd name="T31" fmla="*/ 508 h 521"/>
                <a:gd name="T32" fmla="*/ 234 w 521"/>
                <a:gd name="T33" fmla="*/ 519 h 521"/>
                <a:gd name="T34" fmla="*/ 261 w 521"/>
                <a:gd name="T35" fmla="*/ 521 h 521"/>
                <a:gd name="T36" fmla="*/ 313 w 521"/>
                <a:gd name="T37" fmla="*/ 516 h 521"/>
                <a:gd name="T38" fmla="*/ 361 w 521"/>
                <a:gd name="T39" fmla="*/ 499 h 521"/>
                <a:gd name="T40" fmla="*/ 406 w 521"/>
                <a:gd name="T41" fmla="*/ 476 h 521"/>
                <a:gd name="T42" fmla="*/ 444 w 521"/>
                <a:gd name="T43" fmla="*/ 444 h 521"/>
                <a:gd name="T44" fmla="*/ 476 w 521"/>
                <a:gd name="T45" fmla="*/ 406 h 521"/>
                <a:gd name="T46" fmla="*/ 500 w 521"/>
                <a:gd name="T47" fmla="*/ 361 h 521"/>
                <a:gd name="T48" fmla="*/ 516 w 521"/>
                <a:gd name="T49" fmla="*/ 313 h 521"/>
                <a:gd name="T50" fmla="*/ 521 w 521"/>
                <a:gd name="T51" fmla="*/ 260 h 521"/>
                <a:gd name="T52" fmla="*/ 519 w 521"/>
                <a:gd name="T53" fmla="*/ 233 h 521"/>
                <a:gd name="T54" fmla="*/ 509 w 521"/>
                <a:gd name="T55" fmla="*/ 183 h 521"/>
                <a:gd name="T56" fmla="*/ 489 w 521"/>
                <a:gd name="T57" fmla="*/ 136 h 521"/>
                <a:gd name="T58" fmla="*/ 462 w 521"/>
                <a:gd name="T59" fmla="*/ 95 h 521"/>
                <a:gd name="T60" fmla="*/ 426 w 521"/>
                <a:gd name="T61" fmla="*/ 59 h 521"/>
                <a:gd name="T62" fmla="*/ 385 w 521"/>
                <a:gd name="T63" fmla="*/ 30 h 521"/>
                <a:gd name="T64" fmla="*/ 338 w 521"/>
                <a:gd name="T65" fmla="*/ 11 h 521"/>
                <a:gd name="T66" fmla="*/ 288 w 521"/>
                <a:gd name="T67" fmla="*/ 2 h 521"/>
                <a:gd name="T68" fmla="*/ 261 w 521"/>
                <a:gd name="T69" fmla="*/ 0 h 521"/>
                <a:gd name="T70" fmla="*/ 284 w 521"/>
                <a:gd name="T71" fmla="*/ 259 h 521"/>
                <a:gd name="T72" fmla="*/ 284 w 521"/>
                <a:gd name="T73" fmla="*/ 420 h 521"/>
                <a:gd name="T74" fmla="*/ 218 w 521"/>
                <a:gd name="T75" fmla="*/ 420 h 521"/>
                <a:gd name="T76" fmla="*/ 185 w 521"/>
                <a:gd name="T77" fmla="*/ 259 h 521"/>
                <a:gd name="T78" fmla="*/ 218 w 521"/>
                <a:gd name="T79" fmla="*/ 203 h 521"/>
                <a:gd name="T80" fmla="*/ 218 w 521"/>
                <a:gd name="T81" fmla="*/ 165 h 521"/>
                <a:gd name="T82" fmla="*/ 221 w 521"/>
                <a:gd name="T83" fmla="*/ 144 h 521"/>
                <a:gd name="T84" fmla="*/ 230 w 521"/>
                <a:gd name="T85" fmla="*/ 122 h 521"/>
                <a:gd name="T86" fmla="*/ 252 w 521"/>
                <a:gd name="T87" fmla="*/ 104 h 521"/>
                <a:gd name="T88" fmla="*/ 286 w 521"/>
                <a:gd name="T89" fmla="*/ 99 h 521"/>
                <a:gd name="T90" fmla="*/ 334 w 521"/>
                <a:gd name="T91" fmla="*/ 153 h 521"/>
                <a:gd name="T92" fmla="*/ 298 w 521"/>
                <a:gd name="T93" fmla="*/ 153 h 521"/>
                <a:gd name="T94" fmla="*/ 295 w 521"/>
                <a:gd name="T95" fmla="*/ 154 h 521"/>
                <a:gd name="T96" fmla="*/ 286 w 521"/>
                <a:gd name="T97" fmla="*/ 162 h 521"/>
                <a:gd name="T98" fmla="*/ 284 w 521"/>
                <a:gd name="T99" fmla="*/ 203 h 521"/>
                <a:gd name="T100" fmla="*/ 329 w 521"/>
                <a:gd name="T101" fmla="*/ 259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9" name="Freeform 64"/>
            <p:cNvSpPr>
              <a:spLocks noEditPoints="1"/>
            </p:cNvSpPr>
            <p:nvPr/>
          </p:nvSpPr>
          <p:spPr bwMode="auto">
            <a:xfrm>
              <a:off x="2243138" y="3800475"/>
              <a:ext cx="174625" cy="293688"/>
            </a:xfrm>
            <a:custGeom>
              <a:avLst/>
              <a:gdLst>
                <a:gd name="T0" fmla="*/ 111 w 221"/>
                <a:gd name="T1" fmla="*/ 370 h 370"/>
                <a:gd name="T2" fmla="*/ 68 w 221"/>
                <a:gd name="T3" fmla="*/ 363 h 370"/>
                <a:gd name="T4" fmla="*/ 32 w 221"/>
                <a:gd name="T5" fmla="*/ 341 h 370"/>
                <a:gd name="T6" fmla="*/ 20 w 221"/>
                <a:gd name="T7" fmla="*/ 327 h 370"/>
                <a:gd name="T8" fmla="*/ 9 w 221"/>
                <a:gd name="T9" fmla="*/ 307 h 370"/>
                <a:gd name="T10" fmla="*/ 2 w 221"/>
                <a:gd name="T11" fmla="*/ 286 h 370"/>
                <a:gd name="T12" fmla="*/ 0 w 221"/>
                <a:gd name="T13" fmla="*/ 262 h 370"/>
                <a:gd name="T14" fmla="*/ 0 w 221"/>
                <a:gd name="T15" fmla="*/ 108 h 370"/>
                <a:gd name="T16" fmla="*/ 2 w 221"/>
                <a:gd name="T17" fmla="*/ 83 h 370"/>
                <a:gd name="T18" fmla="*/ 9 w 221"/>
                <a:gd name="T19" fmla="*/ 61 h 370"/>
                <a:gd name="T20" fmla="*/ 20 w 221"/>
                <a:gd name="T21" fmla="*/ 43 h 370"/>
                <a:gd name="T22" fmla="*/ 32 w 221"/>
                <a:gd name="T23" fmla="*/ 27 h 370"/>
                <a:gd name="T24" fmla="*/ 68 w 221"/>
                <a:gd name="T25" fmla="*/ 7 h 370"/>
                <a:gd name="T26" fmla="*/ 111 w 221"/>
                <a:gd name="T27" fmla="*/ 0 h 370"/>
                <a:gd name="T28" fmla="*/ 133 w 221"/>
                <a:gd name="T29" fmla="*/ 2 h 370"/>
                <a:gd name="T30" fmla="*/ 172 w 221"/>
                <a:gd name="T31" fmla="*/ 16 h 370"/>
                <a:gd name="T32" fmla="*/ 196 w 221"/>
                <a:gd name="T33" fmla="*/ 34 h 370"/>
                <a:gd name="T34" fmla="*/ 208 w 221"/>
                <a:gd name="T35" fmla="*/ 52 h 370"/>
                <a:gd name="T36" fmla="*/ 217 w 221"/>
                <a:gd name="T37" fmla="*/ 72 h 370"/>
                <a:gd name="T38" fmla="*/ 221 w 221"/>
                <a:gd name="T39" fmla="*/ 95 h 370"/>
                <a:gd name="T40" fmla="*/ 221 w 221"/>
                <a:gd name="T41" fmla="*/ 262 h 370"/>
                <a:gd name="T42" fmla="*/ 221 w 221"/>
                <a:gd name="T43" fmla="*/ 275 h 370"/>
                <a:gd name="T44" fmla="*/ 217 w 221"/>
                <a:gd name="T45" fmla="*/ 298 h 370"/>
                <a:gd name="T46" fmla="*/ 208 w 221"/>
                <a:gd name="T47" fmla="*/ 318 h 370"/>
                <a:gd name="T48" fmla="*/ 196 w 221"/>
                <a:gd name="T49" fmla="*/ 334 h 370"/>
                <a:gd name="T50" fmla="*/ 172 w 221"/>
                <a:gd name="T51" fmla="*/ 354 h 370"/>
                <a:gd name="T52" fmla="*/ 133 w 221"/>
                <a:gd name="T53" fmla="*/ 368 h 370"/>
                <a:gd name="T54" fmla="*/ 111 w 221"/>
                <a:gd name="T55" fmla="*/ 370 h 370"/>
                <a:gd name="T56" fmla="*/ 154 w 221"/>
                <a:gd name="T57" fmla="*/ 110 h 370"/>
                <a:gd name="T58" fmla="*/ 153 w 221"/>
                <a:gd name="T59" fmla="*/ 88 h 370"/>
                <a:gd name="T60" fmla="*/ 144 w 221"/>
                <a:gd name="T61" fmla="*/ 72 h 370"/>
                <a:gd name="T62" fmla="*/ 129 w 221"/>
                <a:gd name="T63" fmla="*/ 63 h 370"/>
                <a:gd name="T64" fmla="*/ 111 w 221"/>
                <a:gd name="T65" fmla="*/ 59 h 370"/>
                <a:gd name="T66" fmla="*/ 101 w 221"/>
                <a:gd name="T67" fmla="*/ 61 h 370"/>
                <a:gd name="T68" fmla="*/ 84 w 221"/>
                <a:gd name="T69" fmla="*/ 66 h 370"/>
                <a:gd name="T70" fmla="*/ 74 w 221"/>
                <a:gd name="T71" fmla="*/ 79 h 370"/>
                <a:gd name="T72" fmla="*/ 66 w 221"/>
                <a:gd name="T73" fmla="*/ 99 h 370"/>
                <a:gd name="T74" fmla="*/ 66 w 221"/>
                <a:gd name="T75" fmla="*/ 261 h 370"/>
                <a:gd name="T76" fmla="*/ 66 w 221"/>
                <a:gd name="T77" fmla="*/ 271 h 370"/>
                <a:gd name="T78" fmla="*/ 74 w 221"/>
                <a:gd name="T79" fmla="*/ 291 h 370"/>
                <a:gd name="T80" fmla="*/ 84 w 221"/>
                <a:gd name="T81" fmla="*/ 304 h 370"/>
                <a:gd name="T82" fmla="*/ 101 w 221"/>
                <a:gd name="T83" fmla="*/ 309 h 370"/>
                <a:gd name="T84" fmla="*/ 111 w 221"/>
                <a:gd name="T85" fmla="*/ 311 h 370"/>
                <a:gd name="T86" fmla="*/ 129 w 221"/>
                <a:gd name="T87" fmla="*/ 307 h 370"/>
                <a:gd name="T88" fmla="*/ 144 w 221"/>
                <a:gd name="T89" fmla="*/ 296 h 370"/>
                <a:gd name="T90" fmla="*/ 153 w 221"/>
                <a:gd name="T91" fmla="*/ 282 h 370"/>
                <a:gd name="T92" fmla="*/ 154 w 221"/>
                <a:gd name="T93" fmla="*/ 26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0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0" name="Freeform 65"/>
            <p:cNvSpPr>
              <a:spLocks noEditPoints="1"/>
            </p:cNvSpPr>
            <p:nvPr/>
          </p:nvSpPr>
          <p:spPr bwMode="auto">
            <a:xfrm>
              <a:off x="2460626" y="3800475"/>
              <a:ext cx="184150" cy="293688"/>
            </a:xfrm>
            <a:custGeom>
              <a:avLst/>
              <a:gdLst>
                <a:gd name="T0" fmla="*/ 93 w 234"/>
                <a:gd name="T1" fmla="*/ 368 h 370"/>
                <a:gd name="T2" fmla="*/ 41 w 234"/>
                <a:gd name="T3" fmla="*/ 349 h 370"/>
                <a:gd name="T4" fmla="*/ 20 w 234"/>
                <a:gd name="T5" fmla="*/ 327 h 370"/>
                <a:gd name="T6" fmla="*/ 5 w 234"/>
                <a:gd name="T7" fmla="*/ 298 h 370"/>
                <a:gd name="T8" fmla="*/ 0 w 234"/>
                <a:gd name="T9" fmla="*/ 261 h 370"/>
                <a:gd name="T10" fmla="*/ 4 w 234"/>
                <a:gd name="T11" fmla="*/ 232 h 370"/>
                <a:gd name="T12" fmla="*/ 22 w 234"/>
                <a:gd name="T13" fmla="*/ 199 h 370"/>
                <a:gd name="T14" fmla="*/ 45 w 234"/>
                <a:gd name="T15" fmla="*/ 180 h 370"/>
                <a:gd name="T16" fmla="*/ 18 w 234"/>
                <a:gd name="T17" fmla="*/ 151 h 370"/>
                <a:gd name="T18" fmla="*/ 5 w 234"/>
                <a:gd name="T19" fmla="*/ 117 h 370"/>
                <a:gd name="T20" fmla="*/ 5 w 234"/>
                <a:gd name="T21" fmla="*/ 92 h 370"/>
                <a:gd name="T22" fmla="*/ 13 w 234"/>
                <a:gd name="T23" fmla="*/ 59 h 370"/>
                <a:gd name="T24" fmla="*/ 31 w 234"/>
                <a:gd name="T25" fmla="*/ 34 h 370"/>
                <a:gd name="T26" fmla="*/ 74 w 234"/>
                <a:gd name="T27" fmla="*/ 7 h 370"/>
                <a:gd name="T28" fmla="*/ 117 w 234"/>
                <a:gd name="T29" fmla="*/ 0 h 370"/>
                <a:gd name="T30" fmla="*/ 178 w 234"/>
                <a:gd name="T31" fmla="*/ 16 h 370"/>
                <a:gd name="T32" fmla="*/ 214 w 234"/>
                <a:gd name="T33" fmla="*/ 50 h 370"/>
                <a:gd name="T34" fmla="*/ 225 w 234"/>
                <a:gd name="T35" fmla="*/ 81 h 370"/>
                <a:gd name="T36" fmla="*/ 228 w 234"/>
                <a:gd name="T37" fmla="*/ 104 h 370"/>
                <a:gd name="T38" fmla="*/ 219 w 234"/>
                <a:gd name="T39" fmla="*/ 142 h 370"/>
                <a:gd name="T40" fmla="*/ 201 w 234"/>
                <a:gd name="T41" fmla="*/ 167 h 370"/>
                <a:gd name="T42" fmla="*/ 203 w 234"/>
                <a:gd name="T43" fmla="*/ 192 h 370"/>
                <a:gd name="T44" fmla="*/ 223 w 234"/>
                <a:gd name="T45" fmla="*/ 219 h 370"/>
                <a:gd name="T46" fmla="*/ 234 w 234"/>
                <a:gd name="T47" fmla="*/ 261 h 370"/>
                <a:gd name="T48" fmla="*/ 230 w 234"/>
                <a:gd name="T49" fmla="*/ 286 h 370"/>
                <a:gd name="T50" fmla="*/ 219 w 234"/>
                <a:gd name="T51" fmla="*/ 318 h 370"/>
                <a:gd name="T52" fmla="*/ 199 w 234"/>
                <a:gd name="T53" fmla="*/ 341 h 370"/>
                <a:gd name="T54" fmla="*/ 162 w 234"/>
                <a:gd name="T55" fmla="*/ 363 h 370"/>
                <a:gd name="T56" fmla="*/ 117 w 234"/>
                <a:gd name="T57" fmla="*/ 370 h 370"/>
                <a:gd name="T58" fmla="*/ 106 w 234"/>
                <a:gd name="T59" fmla="*/ 210 h 370"/>
                <a:gd name="T60" fmla="*/ 81 w 234"/>
                <a:gd name="T61" fmla="*/ 225 h 370"/>
                <a:gd name="T62" fmla="*/ 67 w 234"/>
                <a:gd name="T63" fmla="*/ 250 h 370"/>
                <a:gd name="T64" fmla="*/ 67 w 234"/>
                <a:gd name="T65" fmla="*/ 271 h 370"/>
                <a:gd name="T66" fmla="*/ 81 w 234"/>
                <a:gd name="T67" fmla="*/ 296 h 370"/>
                <a:gd name="T68" fmla="*/ 106 w 234"/>
                <a:gd name="T69" fmla="*/ 309 h 370"/>
                <a:gd name="T70" fmla="*/ 126 w 234"/>
                <a:gd name="T71" fmla="*/ 309 h 370"/>
                <a:gd name="T72" fmla="*/ 151 w 234"/>
                <a:gd name="T73" fmla="*/ 296 h 370"/>
                <a:gd name="T74" fmla="*/ 165 w 234"/>
                <a:gd name="T75" fmla="*/ 271 h 370"/>
                <a:gd name="T76" fmla="*/ 165 w 234"/>
                <a:gd name="T77" fmla="*/ 250 h 370"/>
                <a:gd name="T78" fmla="*/ 151 w 234"/>
                <a:gd name="T79" fmla="*/ 225 h 370"/>
                <a:gd name="T80" fmla="*/ 126 w 234"/>
                <a:gd name="T81" fmla="*/ 210 h 370"/>
                <a:gd name="T82" fmla="*/ 117 w 234"/>
                <a:gd name="T83" fmla="*/ 59 h 370"/>
                <a:gd name="T84" fmla="*/ 99 w 234"/>
                <a:gd name="T85" fmla="*/ 63 h 370"/>
                <a:gd name="T86" fmla="*/ 77 w 234"/>
                <a:gd name="T87" fmla="*/ 79 h 370"/>
                <a:gd name="T88" fmla="*/ 70 w 234"/>
                <a:gd name="T89" fmla="*/ 106 h 370"/>
                <a:gd name="T90" fmla="*/ 74 w 234"/>
                <a:gd name="T91" fmla="*/ 124 h 370"/>
                <a:gd name="T92" fmla="*/ 90 w 234"/>
                <a:gd name="T93" fmla="*/ 144 h 370"/>
                <a:gd name="T94" fmla="*/ 117 w 234"/>
                <a:gd name="T95" fmla="*/ 151 h 370"/>
                <a:gd name="T96" fmla="*/ 135 w 234"/>
                <a:gd name="T97" fmla="*/ 147 h 370"/>
                <a:gd name="T98" fmla="*/ 155 w 234"/>
                <a:gd name="T99" fmla="*/ 131 h 370"/>
                <a:gd name="T100" fmla="*/ 162 w 234"/>
                <a:gd name="T101" fmla="*/ 106 h 370"/>
                <a:gd name="T102" fmla="*/ 158 w 234"/>
                <a:gd name="T103" fmla="*/ 88 h 370"/>
                <a:gd name="T104" fmla="*/ 142 w 234"/>
                <a:gd name="T105" fmla="*/ 66 h 370"/>
                <a:gd name="T106" fmla="*/ 117 w 234"/>
                <a:gd name="T107" fmla="*/ 5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1" name="Freeform 66"/>
            <p:cNvSpPr>
              <a:spLocks noEditPoints="1"/>
            </p:cNvSpPr>
            <p:nvPr/>
          </p:nvSpPr>
          <p:spPr bwMode="auto">
            <a:xfrm>
              <a:off x="2684463" y="3800475"/>
              <a:ext cx="176213" cy="293688"/>
            </a:xfrm>
            <a:custGeom>
              <a:avLst/>
              <a:gdLst>
                <a:gd name="T0" fmla="*/ 109 w 221"/>
                <a:gd name="T1" fmla="*/ 370 h 370"/>
                <a:gd name="T2" fmla="*/ 68 w 221"/>
                <a:gd name="T3" fmla="*/ 363 h 370"/>
                <a:gd name="T4" fmla="*/ 32 w 221"/>
                <a:gd name="T5" fmla="*/ 341 h 370"/>
                <a:gd name="T6" fmla="*/ 18 w 221"/>
                <a:gd name="T7" fmla="*/ 327 h 370"/>
                <a:gd name="T8" fmla="*/ 9 w 221"/>
                <a:gd name="T9" fmla="*/ 307 h 370"/>
                <a:gd name="T10" fmla="*/ 2 w 221"/>
                <a:gd name="T11" fmla="*/ 286 h 370"/>
                <a:gd name="T12" fmla="*/ 0 w 221"/>
                <a:gd name="T13" fmla="*/ 262 h 370"/>
                <a:gd name="T14" fmla="*/ 0 w 221"/>
                <a:gd name="T15" fmla="*/ 108 h 370"/>
                <a:gd name="T16" fmla="*/ 2 w 221"/>
                <a:gd name="T17" fmla="*/ 83 h 370"/>
                <a:gd name="T18" fmla="*/ 9 w 221"/>
                <a:gd name="T19" fmla="*/ 61 h 370"/>
                <a:gd name="T20" fmla="*/ 18 w 221"/>
                <a:gd name="T21" fmla="*/ 43 h 370"/>
                <a:gd name="T22" fmla="*/ 32 w 221"/>
                <a:gd name="T23" fmla="*/ 27 h 370"/>
                <a:gd name="T24" fmla="*/ 68 w 221"/>
                <a:gd name="T25" fmla="*/ 7 h 370"/>
                <a:gd name="T26" fmla="*/ 109 w 221"/>
                <a:gd name="T27" fmla="*/ 0 h 370"/>
                <a:gd name="T28" fmla="*/ 133 w 221"/>
                <a:gd name="T29" fmla="*/ 2 h 370"/>
                <a:gd name="T30" fmla="*/ 171 w 221"/>
                <a:gd name="T31" fmla="*/ 16 h 370"/>
                <a:gd name="T32" fmla="*/ 196 w 221"/>
                <a:gd name="T33" fmla="*/ 34 h 370"/>
                <a:gd name="T34" fmla="*/ 206 w 221"/>
                <a:gd name="T35" fmla="*/ 52 h 370"/>
                <a:gd name="T36" fmla="*/ 215 w 221"/>
                <a:gd name="T37" fmla="*/ 72 h 370"/>
                <a:gd name="T38" fmla="*/ 221 w 221"/>
                <a:gd name="T39" fmla="*/ 95 h 370"/>
                <a:gd name="T40" fmla="*/ 221 w 221"/>
                <a:gd name="T41" fmla="*/ 262 h 370"/>
                <a:gd name="T42" fmla="*/ 221 w 221"/>
                <a:gd name="T43" fmla="*/ 275 h 370"/>
                <a:gd name="T44" fmla="*/ 215 w 221"/>
                <a:gd name="T45" fmla="*/ 298 h 370"/>
                <a:gd name="T46" fmla="*/ 206 w 221"/>
                <a:gd name="T47" fmla="*/ 318 h 370"/>
                <a:gd name="T48" fmla="*/ 196 w 221"/>
                <a:gd name="T49" fmla="*/ 334 h 370"/>
                <a:gd name="T50" fmla="*/ 171 w 221"/>
                <a:gd name="T51" fmla="*/ 354 h 370"/>
                <a:gd name="T52" fmla="*/ 133 w 221"/>
                <a:gd name="T53" fmla="*/ 368 h 370"/>
                <a:gd name="T54" fmla="*/ 109 w 221"/>
                <a:gd name="T55" fmla="*/ 370 h 370"/>
                <a:gd name="T56" fmla="*/ 154 w 221"/>
                <a:gd name="T57" fmla="*/ 110 h 370"/>
                <a:gd name="T58" fmla="*/ 151 w 221"/>
                <a:gd name="T59" fmla="*/ 88 h 370"/>
                <a:gd name="T60" fmla="*/ 142 w 221"/>
                <a:gd name="T61" fmla="*/ 72 h 370"/>
                <a:gd name="T62" fmla="*/ 129 w 221"/>
                <a:gd name="T63" fmla="*/ 63 h 370"/>
                <a:gd name="T64" fmla="*/ 109 w 221"/>
                <a:gd name="T65" fmla="*/ 59 h 370"/>
                <a:gd name="T66" fmla="*/ 100 w 221"/>
                <a:gd name="T67" fmla="*/ 61 h 370"/>
                <a:gd name="T68" fmla="*/ 84 w 221"/>
                <a:gd name="T69" fmla="*/ 66 h 370"/>
                <a:gd name="T70" fmla="*/ 74 w 221"/>
                <a:gd name="T71" fmla="*/ 79 h 370"/>
                <a:gd name="T72" fmla="*/ 66 w 221"/>
                <a:gd name="T73" fmla="*/ 99 h 370"/>
                <a:gd name="T74" fmla="*/ 66 w 221"/>
                <a:gd name="T75" fmla="*/ 261 h 370"/>
                <a:gd name="T76" fmla="*/ 66 w 221"/>
                <a:gd name="T77" fmla="*/ 271 h 370"/>
                <a:gd name="T78" fmla="*/ 74 w 221"/>
                <a:gd name="T79" fmla="*/ 291 h 370"/>
                <a:gd name="T80" fmla="*/ 84 w 221"/>
                <a:gd name="T81" fmla="*/ 304 h 370"/>
                <a:gd name="T82" fmla="*/ 100 w 221"/>
                <a:gd name="T83" fmla="*/ 309 h 370"/>
                <a:gd name="T84" fmla="*/ 109 w 221"/>
                <a:gd name="T85" fmla="*/ 311 h 370"/>
                <a:gd name="T86" fmla="*/ 129 w 221"/>
                <a:gd name="T87" fmla="*/ 307 h 370"/>
                <a:gd name="T88" fmla="*/ 142 w 221"/>
                <a:gd name="T89" fmla="*/ 296 h 370"/>
                <a:gd name="T90" fmla="*/ 151 w 221"/>
                <a:gd name="T91" fmla="*/ 282 h 370"/>
                <a:gd name="T92" fmla="*/ 154 w 221"/>
                <a:gd name="T93" fmla="*/ 26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0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2" name="Freeform 67"/>
            <p:cNvSpPr>
              <a:spLocks noEditPoints="1"/>
            </p:cNvSpPr>
            <p:nvPr/>
          </p:nvSpPr>
          <p:spPr bwMode="auto">
            <a:xfrm>
              <a:off x="2905126" y="3800475"/>
              <a:ext cx="176213" cy="293688"/>
            </a:xfrm>
            <a:custGeom>
              <a:avLst/>
              <a:gdLst>
                <a:gd name="T0" fmla="*/ 111 w 222"/>
                <a:gd name="T1" fmla="*/ 370 h 370"/>
                <a:gd name="T2" fmla="*/ 70 w 222"/>
                <a:gd name="T3" fmla="*/ 363 h 370"/>
                <a:gd name="T4" fmla="*/ 34 w 222"/>
                <a:gd name="T5" fmla="*/ 341 h 370"/>
                <a:gd name="T6" fmla="*/ 19 w 222"/>
                <a:gd name="T7" fmla="*/ 327 h 370"/>
                <a:gd name="T8" fmla="*/ 9 w 222"/>
                <a:gd name="T9" fmla="*/ 307 h 370"/>
                <a:gd name="T10" fmla="*/ 3 w 222"/>
                <a:gd name="T11" fmla="*/ 286 h 370"/>
                <a:gd name="T12" fmla="*/ 0 w 222"/>
                <a:gd name="T13" fmla="*/ 262 h 370"/>
                <a:gd name="T14" fmla="*/ 0 w 222"/>
                <a:gd name="T15" fmla="*/ 108 h 370"/>
                <a:gd name="T16" fmla="*/ 3 w 222"/>
                <a:gd name="T17" fmla="*/ 83 h 370"/>
                <a:gd name="T18" fmla="*/ 9 w 222"/>
                <a:gd name="T19" fmla="*/ 61 h 370"/>
                <a:gd name="T20" fmla="*/ 19 w 222"/>
                <a:gd name="T21" fmla="*/ 43 h 370"/>
                <a:gd name="T22" fmla="*/ 34 w 222"/>
                <a:gd name="T23" fmla="*/ 27 h 370"/>
                <a:gd name="T24" fmla="*/ 70 w 222"/>
                <a:gd name="T25" fmla="*/ 7 h 370"/>
                <a:gd name="T26" fmla="*/ 111 w 222"/>
                <a:gd name="T27" fmla="*/ 0 h 370"/>
                <a:gd name="T28" fmla="*/ 132 w 222"/>
                <a:gd name="T29" fmla="*/ 2 h 370"/>
                <a:gd name="T30" fmla="*/ 172 w 222"/>
                <a:gd name="T31" fmla="*/ 16 h 370"/>
                <a:gd name="T32" fmla="*/ 195 w 222"/>
                <a:gd name="T33" fmla="*/ 34 h 370"/>
                <a:gd name="T34" fmla="*/ 208 w 222"/>
                <a:gd name="T35" fmla="*/ 52 h 370"/>
                <a:gd name="T36" fmla="*/ 217 w 222"/>
                <a:gd name="T37" fmla="*/ 72 h 370"/>
                <a:gd name="T38" fmla="*/ 221 w 222"/>
                <a:gd name="T39" fmla="*/ 95 h 370"/>
                <a:gd name="T40" fmla="*/ 222 w 222"/>
                <a:gd name="T41" fmla="*/ 262 h 370"/>
                <a:gd name="T42" fmla="*/ 221 w 222"/>
                <a:gd name="T43" fmla="*/ 275 h 370"/>
                <a:gd name="T44" fmla="*/ 217 w 222"/>
                <a:gd name="T45" fmla="*/ 298 h 370"/>
                <a:gd name="T46" fmla="*/ 208 w 222"/>
                <a:gd name="T47" fmla="*/ 318 h 370"/>
                <a:gd name="T48" fmla="*/ 195 w 222"/>
                <a:gd name="T49" fmla="*/ 334 h 370"/>
                <a:gd name="T50" fmla="*/ 172 w 222"/>
                <a:gd name="T51" fmla="*/ 354 h 370"/>
                <a:gd name="T52" fmla="*/ 132 w 222"/>
                <a:gd name="T53" fmla="*/ 368 h 370"/>
                <a:gd name="T54" fmla="*/ 111 w 222"/>
                <a:gd name="T55" fmla="*/ 370 h 370"/>
                <a:gd name="T56" fmla="*/ 156 w 222"/>
                <a:gd name="T57" fmla="*/ 110 h 370"/>
                <a:gd name="T58" fmla="*/ 152 w 222"/>
                <a:gd name="T59" fmla="*/ 88 h 370"/>
                <a:gd name="T60" fmla="*/ 143 w 222"/>
                <a:gd name="T61" fmla="*/ 72 h 370"/>
                <a:gd name="T62" fmla="*/ 129 w 222"/>
                <a:gd name="T63" fmla="*/ 63 h 370"/>
                <a:gd name="T64" fmla="*/ 111 w 222"/>
                <a:gd name="T65" fmla="*/ 59 h 370"/>
                <a:gd name="T66" fmla="*/ 102 w 222"/>
                <a:gd name="T67" fmla="*/ 61 h 370"/>
                <a:gd name="T68" fmla="*/ 86 w 222"/>
                <a:gd name="T69" fmla="*/ 66 h 370"/>
                <a:gd name="T70" fmla="*/ 73 w 222"/>
                <a:gd name="T71" fmla="*/ 79 h 370"/>
                <a:gd name="T72" fmla="*/ 68 w 222"/>
                <a:gd name="T73" fmla="*/ 99 h 370"/>
                <a:gd name="T74" fmla="*/ 66 w 222"/>
                <a:gd name="T75" fmla="*/ 261 h 370"/>
                <a:gd name="T76" fmla="*/ 68 w 222"/>
                <a:gd name="T77" fmla="*/ 271 h 370"/>
                <a:gd name="T78" fmla="*/ 73 w 222"/>
                <a:gd name="T79" fmla="*/ 291 h 370"/>
                <a:gd name="T80" fmla="*/ 86 w 222"/>
                <a:gd name="T81" fmla="*/ 304 h 370"/>
                <a:gd name="T82" fmla="*/ 102 w 222"/>
                <a:gd name="T83" fmla="*/ 309 h 370"/>
                <a:gd name="T84" fmla="*/ 111 w 222"/>
                <a:gd name="T85" fmla="*/ 311 h 370"/>
                <a:gd name="T86" fmla="*/ 129 w 222"/>
                <a:gd name="T87" fmla="*/ 307 h 370"/>
                <a:gd name="T88" fmla="*/ 143 w 222"/>
                <a:gd name="T89" fmla="*/ 296 h 370"/>
                <a:gd name="T90" fmla="*/ 152 w 222"/>
                <a:gd name="T91" fmla="*/ 282 h 370"/>
                <a:gd name="T92" fmla="*/ 156 w 222"/>
                <a:gd name="T93" fmla="*/ 26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3" name="Freeform 68"/>
            <p:cNvSpPr>
              <a:spLocks noEditPoints="1"/>
            </p:cNvSpPr>
            <p:nvPr/>
          </p:nvSpPr>
          <p:spPr bwMode="auto">
            <a:xfrm>
              <a:off x="3219451" y="3800475"/>
              <a:ext cx="177800" cy="293688"/>
            </a:xfrm>
            <a:custGeom>
              <a:avLst/>
              <a:gdLst>
                <a:gd name="T0" fmla="*/ 111 w 222"/>
                <a:gd name="T1" fmla="*/ 370 h 370"/>
                <a:gd name="T2" fmla="*/ 70 w 222"/>
                <a:gd name="T3" fmla="*/ 363 h 370"/>
                <a:gd name="T4" fmla="*/ 34 w 222"/>
                <a:gd name="T5" fmla="*/ 341 h 370"/>
                <a:gd name="T6" fmla="*/ 19 w 222"/>
                <a:gd name="T7" fmla="*/ 327 h 370"/>
                <a:gd name="T8" fmla="*/ 9 w 222"/>
                <a:gd name="T9" fmla="*/ 307 h 370"/>
                <a:gd name="T10" fmla="*/ 3 w 222"/>
                <a:gd name="T11" fmla="*/ 286 h 370"/>
                <a:gd name="T12" fmla="*/ 0 w 222"/>
                <a:gd name="T13" fmla="*/ 262 h 370"/>
                <a:gd name="T14" fmla="*/ 0 w 222"/>
                <a:gd name="T15" fmla="*/ 108 h 370"/>
                <a:gd name="T16" fmla="*/ 3 w 222"/>
                <a:gd name="T17" fmla="*/ 83 h 370"/>
                <a:gd name="T18" fmla="*/ 9 w 222"/>
                <a:gd name="T19" fmla="*/ 61 h 370"/>
                <a:gd name="T20" fmla="*/ 19 w 222"/>
                <a:gd name="T21" fmla="*/ 43 h 370"/>
                <a:gd name="T22" fmla="*/ 34 w 222"/>
                <a:gd name="T23" fmla="*/ 27 h 370"/>
                <a:gd name="T24" fmla="*/ 70 w 222"/>
                <a:gd name="T25" fmla="*/ 7 h 370"/>
                <a:gd name="T26" fmla="*/ 111 w 222"/>
                <a:gd name="T27" fmla="*/ 0 h 370"/>
                <a:gd name="T28" fmla="*/ 133 w 222"/>
                <a:gd name="T29" fmla="*/ 2 h 370"/>
                <a:gd name="T30" fmla="*/ 172 w 222"/>
                <a:gd name="T31" fmla="*/ 16 h 370"/>
                <a:gd name="T32" fmla="*/ 195 w 222"/>
                <a:gd name="T33" fmla="*/ 34 h 370"/>
                <a:gd name="T34" fmla="*/ 208 w 222"/>
                <a:gd name="T35" fmla="*/ 52 h 370"/>
                <a:gd name="T36" fmla="*/ 217 w 222"/>
                <a:gd name="T37" fmla="*/ 72 h 370"/>
                <a:gd name="T38" fmla="*/ 221 w 222"/>
                <a:gd name="T39" fmla="*/ 95 h 370"/>
                <a:gd name="T40" fmla="*/ 222 w 222"/>
                <a:gd name="T41" fmla="*/ 262 h 370"/>
                <a:gd name="T42" fmla="*/ 221 w 222"/>
                <a:gd name="T43" fmla="*/ 275 h 370"/>
                <a:gd name="T44" fmla="*/ 217 w 222"/>
                <a:gd name="T45" fmla="*/ 298 h 370"/>
                <a:gd name="T46" fmla="*/ 208 w 222"/>
                <a:gd name="T47" fmla="*/ 318 h 370"/>
                <a:gd name="T48" fmla="*/ 195 w 222"/>
                <a:gd name="T49" fmla="*/ 334 h 370"/>
                <a:gd name="T50" fmla="*/ 172 w 222"/>
                <a:gd name="T51" fmla="*/ 354 h 370"/>
                <a:gd name="T52" fmla="*/ 133 w 222"/>
                <a:gd name="T53" fmla="*/ 368 h 370"/>
                <a:gd name="T54" fmla="*/ 111 w 222"/>
                <a:gd name="T55" fmla="*/ 370 h 370"/>
                <a:gd name="T56" fmla="*/ 156 w 222"/>
                <a:gd name="T57" fmla="*/ 110 h 370"/>
                <a:gd name="T58" fmla="*/ 152 w 222"/>
                <a:gd name="T59" fmla="*/ 88 h 370"/>
                <a:gd name="T60" fmla="*/ 143 w 222"/>
                <a:gd name="T61" fmla="*/ 72 h 370"/>
                <a:gd name="T62" fmla="*/ 129 w 222"/>
                <a:gd name="T63" fmla="*/ 63 h 370"/>
                <a:gd name="T64" fmla="*/ 111 w 222"/>
                <a:gd name="T65" fmla="*/ 59 h 370"/>
                <a:gd name="T66" fmla="*/ 102 w 222"/>
                <a:gd name="T67" fmla="*/ 61 h 370"/>
                <a:gd name="T68" fmla="*/ 86 w 222"/>
                <a:gd name="T69" fmla="*/ 66 h 370"/>
                <a:gd name="T70" fmla="*/ 73 w 222"/>
                <a:gd name="T71" fmla="*/ 79 h 370"/>
                <a:gd name="T72" fmla="*/ 68 w 222"/>
                <a:gd name="T73" fmla="*/ 99 h 370"/>
                <a:gd name="T74" fmla="*/ 66 w 222"/>
                <a:gd name="T75" fmla="*/ 261 h 370"/>
                <a:gd name="T76" fmla="*/ 68 w 222"/>
                <a:gd name="T77" fmla="*/ 271 h 370"/>
                <a:gd name="T78" fmla="*/ 73 w 222"/>
                <a:gd name="T79" fmla="*/ 291 h 370"/>
                <a:gd name="T80" fmla="*/ 86 w 222"/>
                <a:gd name="T81" fmla="*/ 304 h 370"/>
                <a:gd name="T82" fmla="*/ 102 w 222"/>
                <a:gd name="T83" fmla="*/ 309 h 370"/>
                <a:gd name="T84" fmla="*/ 111 w 222"/>
                <a:gd name="T85" fmla="*/ 311 h 370"/>
                <a:gd name="T86" fmla="*/ 129 w 222"/>
                <a:gd name="T87" fmla="*/ 307 h 370"/>
                <a:gd name="T88" fmla="*/ 143 w 222"/>
                <a:gd name="T89" fmla="*/ 296 h 370"/>
                <a:gd name="T90" fmla="*/ 152 w 222"/>
                <a:gd name="T91" fmla="*/ 282 h 370"/>
                <a:gd name="T92" fmla="*/ 156 w 222"/>
                <a:gd name="T93" fmla="*/ 26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auto">
            <a:xfrm>
              <a:off x="3430588" y="3802063"/>
              <a:ext cx="195263" cy="288925"/>
            </a:xfrm>
            <a:custGeom>
              <a:avLst/>
              <a:gdLst>
                <a:gd name="T0" fmla="*/ 214 w 247"/>
                <a:gd name="T1" fmla="*/ 314 h 365"/>
                <a:gd name="T2" fmla="*/ 214 w 247"/>
                <a:gd name="T3" fmla="*/ 365 h 365"/>
                <a:gd name="T4" fmla="*/ 150 w 247"/>
                <a:gd name="T5" fmla="*/ 365 h 365"/>
                <a:gd name="T6" fmla="*/ 150 w 247"/>
                <a:gd name="T7" fmla="*/ 314 h 365"/>
                <a:gd name="T8" fmla="*/ 0 w 247"/>
                <a:gd name="T9" fmla="*/ 314 h 365"/>
                <a:gd name="T10" fmla="*/ 0 w 247"/>
                <a:gd name="T11" fmla="*/ 251 h 365"/>
                <a:gd name="T12" fmla="*/ 126 w 247"/>
                <a:gd name="T13" fmla="*/ 0 h 365"/>
                <a:gd name="T14" fmla="*/ 198 w 247"/>
                <a:gd name="T15" fmla="*/ 0 h 365"/>
                <a:gd name="T16" fmla="*/ 74 w 247"/>
                <a:gd name="T17" fmla="*/ 251 h 365"/>
                <a:gd name="T18" fmla="*/ 150 w 247"/>
                <a:gd name="T19" fmla="*/ 251 h 365"/>
                <a:gd name="T20" fmla="*/ 150 w 247"/>
                <a:gd name="T21" fmla="*/ 183 h 365"/>
                <a:gd name="T22" fmla="*/ 214 w 247"/>
                <a:gd name="T23" fmla="*/ 183 h 365"/>
                <a:gd name="T24" fmla="*/ 214 w 247"/>
                <a:gd name="T25" fmla="*/ 251 h 365"/>
                <a:gd name="T26" fmla="*/ 247 w 247"/>
                <a:gd name="T27" fmla="*/ 251 h 365"/>
                <a:gd name="T28" fmla="*/ 247 w 247"/>
                <a:gd name="T29" fmla="*/ 314 h 365"/>
                <a:gd name="T30" fmla="*/ 214 w 247"/>
                <a:gd name="T31" fmla="*/ 31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7" h="365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" name="Freeform 70"/>
            <p:cNvSpPr>
              <a:spLocks noEditPoints="1"/>
            </p:cNvSpPr>
            <p:nvPr/>
          </p:nvSpPr>
          <p:spPr bwMode="auto">
            <a:xfrm>
              <a:off x="3657601" y="3800475"/>
              <a:ext cx="185738" cy="293688"/>
            </a:xfrm>
            <a:custGeom>
              <a:avLst/>
              <a:gdLst>
                <a:gd name="T0" fmla="*/ 93 w 234"/>
                <a:gd name="T1" fmla="*/ 368 h 370"/>
                <a:gd name="T2" fmla="*/ 41 w 234"/>
                <a:gd name="T3" fmla="*/ 349 h 370"/>
                <a:gd name="T4" fmla="*/ 20 w 234"/>
                <a:gd name="T5" fmla="*/ 327 h 370"/>
                <a:gd name="T6" fmla="*/ 5 w 234"/>
                <a:gd name="T7" fmla="*/ 298 h 370"/>
                <a:gd name="T8" fmla="*/ 0 w 234"/>
                <a:gd name="T9" fmla="*/ 261 h 370"/>
                <a:gd name="T10" fmla="*/ 4 w 234"/>
                <a:gd name="T11" fmla="*/ 232 h 370"/>
                <a:gd name="T12" fmla="*/ 22 w 234"/>
                <a:gd name="T13" fmla="*/ 199 h 370"/>
                <a:gd name="T14" fmla="*/ 45 w 234"/>
                <a:gd name="T15" fmla="*/ 180 h 370"/>
                <a:gd name="T16" fmla="*/ 18 w 234"/>
                <a:gd name="T17" fmla="*/ 151 h 370"/>
                <a:gd name="T18" fmla="*/ 5 w 234"/>
                <a:gd name="T19" fmla="*/ 117 h 370"/>
                <a:gd name="T20" fmla="*/ 5 w 234"/>
                <a:gd name="T21" fmla="*/ 92 h 370"/>
                <a:gd name="T22" fmla="*/ 13 w 234"/>
                <a:gd name="T23" fmla="*/ 59 h 370"/>
                <a:gd name="T24" fmla="*/ 31 w 234"/>
                <a:gd name="T25" fmla="*/ 34 h 370"/>
                <a:gd name="T26" fmla="*/ 74 w 234"/>
                <a:gd name="T27" fmla="*/ 7 h 370"/>
                <a:gd name="T28" fmla="*/ 117 w 234"/>
                <a:gd name="T29" fmla="*/ 0 h 370"/>
                <a:gd name="T30" fmla="*/ 178 w 234"/>
                <a:gd name="T31" fmla="*/ 16 h 370"/>
                <a:gd name="T32" fmla="*/ 214 w 234"/>
                <a:gd name="T33" fmla="*/ 50 h 370"/>
                <a:gd name="T34" fmla="*/ 226 w 234"/>
                <a:gd name="T35" fmla="*/ 81 h 370"/>
                <a:gd name="T36" fmla="*/ 228 w 234"/>
                <a:gd name="T37" fmla="*/ 104 h 370"/>
                <a:gd name="T38" fmla="*/ 219 w 234"/>
                <a:gd name="T39" fmla="*/ 142 h 370"/>
                <a:gd name="T40" fmla="*/ 201 w 234"/>
                <a:gd name="T41" fmla="*/ 167 h 370"/>
                <a:gd name="T42" fmla="*/ 203 w 234"/>
                <a:gd name="T43" fmla="*/ 192 h 370"/>
                <a:gd name="T44" fmla="*/ 225 w 234"/>
                <a:gd name="T45" fmla="*/ 219 h 370"/>
                <a:gd name="T46" fmla="*/ 234 w 234"/>
                <a:gd name="T47" fmla="*/ 261 h 370"/>
                <a:gd name="T48" fmla="*/ 232 w 234"/>
                <a:gd name="T49" fmla="*/ 286 h 370"/>
                <a:gd name="T50" fmla="*/ 219 w 234"/>
                <a:gd name="T51" fmla="*/ 318 h 370"/>
                <a:gd name="T52" fmla="*/ 199 w 234"/>
                <a:gd name="T53" fmla="*/ 341 h 370"/>
                <a:gd name="T54" fmla="*/ 162 w 234"/>
                <a:gd name="T55" fmla="*/ 363 h 370"/>
                <a:gd name="T56" fmla="*/ 117 w 234"/>
                <a:gd name="T57" fmla="*/ 370 h 370"/>
                <a:gd name="T58" fmla="*/ 106 w 234"/>
                <a:gd name="T59" fmla="*/ 210 h 370"/>
                <a:gd name="T60" fmla="*/ 81 w 234"/>
                <a:gd name="T61" fmla="*/ 225 h 370"/>
                <a:gd name="T62" fmla="*/ 67 w 234"/>
                <a:gd name="T63" fmla="*/ 250 h 370"/>
                <a:gd name="T64" fmla="*/ 67 w 234"/>
                <a:gd name="T65" fmla="*/ 271 h 370"/>
                <a:gd name="T66" fmla="*/ 81 w 234"/>
                <a:gd name="T67" fmla="*/ 296 h 370"/>
                <a:gd name="T68" fmla="*/ 106 w 234"/>
                <a:gd name="T69" fmla="*/ 309 h 370"/>
                <a:gd name="T70" fmla="*/ 128 w 234"/>
                <a:gd name="T71" fmla="*/ 309 h 370"/>
                <a:gd name="T72" fmla="*/ 153 w 234"/>
                <a:gd name="T73" fmla="*/ 296 h 370"/>
                <a:gd name="T74" fmla="*/ 165 w 234"/>
                <a:gd name="T75" fmla="*/ 271 h 370"/>
                <a:gd name="T76" fmla="*/ 165 w 234"/>
                <a:gd name="T77" fmla="*/ 250 h 370"/>
                <a:gd name="T78" fmla="*/ 153 w 234"/>
                <a:gd name="T79" fmla="*/ 225 h 370"/>
                <a:gd name="T80" fmla="*/ 128 w 234"/>
                <a:gd name="T81" fmla="*/ 210 h 370"/>
                <a:gd name="T82" fmla="*/ 117 w 234"/>
                <a:gd name="T83" fmla="*/ 59 h 370"/>
                <a:gd name="T84" fmla="*/ 99 w 234"/>
                <a:gd name="T85" fmla="*/ 63 h 370"/>
                <a:gd name="T86" fmla="*/ 79 w 234"/>
                <a:gd name="T87" fmla="*/ 79 h 370"/>
                <a:gd name="T88" fmla="*/ 70 w 234"/>
                <a:gd name="T89" fmla="*/ 106 h 370"/>
                <a:gd name="T90" fmla="*/ 74 w 234"/>
                <a:gd name="T91" fmla="*/ 124 h 370"/>
                <a:gd name="T92" fmla="*/ 90 w 234"/>
                <a:gd name="T93" fmla="*/ 144 h 370"/>
                <a:gd name="T94" fmla="*/ 117 w 234"/>
                <a:gd name="T95" fmla="*/ 151 h 370"/>
                <a:gd name="T96" fmla="*/ 135 w 234"/>
                <a:gd name="T97" fmla="*/ 147 h 370"/>
                <a:gd name="T98" fmla="*/ 155 w 234"/>
                <a:gd name="T99" fmla="*/ 131 h 370"/>
                <a:gd name="T100" fmla="*/ 162 w 234"/>
                <a:gd name="T101" fmla="*/ 106 h 370"/>
                <a:gd name="T102" fmla="*/ 158 w 234"/>
                <a:gd name="T103" fmla="*/ 88 h 370"/>
                <a:gd name="T104" fmla="*/ 142 w 234"/>
                <a:gd name="T105" fmla="*/ 66 h 370"/>
                <a:gd name="T106" fmla="*/ 117 w 234"/>
                <a:gd name="T107" fmla="*/ 5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" name="Freeform 71"/>
            <p:cNvSpPr>
              <a:spLocks/>
            </p:cNvSpPr>
            <p:nvPr/>
          </p:nvSpPr>
          <p:spPr bwMode="auto">
            <a:xfrm>
              <a:off x="3997326" y="3802063"/>
              <a:ext cx="111125" cy="288925"/>
            </a:xfrm>
            <a:custGeom>
              <a:avLst/>
              <a:gdLst>
                <a:gd name="T0" fmla="*/ 73 w 140"/>
                <a:gd name="T1" fmla="*/ 365 h 365"/>
                <a:gd name="T2" fmla="*/ 73 w 140"/>
                <a:gd name="T3" fmla="*/ 72 h 365"/>
                <a:gd name="T4" fmla="*/ 0 w 140"/>
                <a:gd name="T5" fmla="*/ 136 h 365"/>
                <a:gd name="T6" fmla="*/ 0 w 140"/>
                <a:gd name="T7" fmla="*/ 64 h 365"/>
                <a:gd name="T8" fmla="*/ 73 w 140"/>
                <a:gd name="T9" fmla="*/ 0 h 365"/>
                <a:gd name="T10" fmla="*/ 140 w 140"/>
                <a:gd name="T11" fmla="*/ 0 h 365"/>
                <a:gd name="T12" fmla="*/ 140 w 140"/>
                <a:gd name="T13" fmla="*/ 365 h 365"/>
                <a:gd name="T14" fmla="*/ 73 w 140"/>
                <a:gd name="T1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" name="Freeform 72"/>
            <p:cNvSpPr>
              <a:spLocks/>
            </p:cNvSpPr>
            <p:nvPr/>
          </p:nvSpPr>
          <p:spPr bwMode="auto">
            <a:xfrm>
              <a:off x="4198938" y="3800475"/>
              <a:ext cx="176213" cy="290513"/>
            </a:xfrm>
            <a:custGeom>
              <a:avLst/>
              <a:gdLst>
                <a:gd name="T0" fmla="*/ 0 w 221"/>
                <a:gd name="T1" fmla="*/ 307 h 367"/>
                <a:gd name="T2" fmla="*/ 136 w 221"/>
                <a:gd name="T3" fmla="*/ 149 h 367"/>
                <a:gd name="T4" fmla="*/ 151 w 221"/>
                <a:gd name="T5" fmla="*/ 128 h 367"/>
                <a:gd name="T6" fmla="*/ 154 w 221"/>
                <a:gd name="T7" fmla="*/ 104 h 367"/>
                <a:gd name="T8" fmla="*/ 154 w 221"/>
                <a:gd name="T9" fmla="*/ 95 h 367"/>
                <a:gd name="T10" fmla="*/ 149 w 221"/>
                <a:gd name="T11" fmla="*/ 79 h 367"/>
                <a:gd name="T12" fmla="*/ 136 w 221"/>
                <a:gd name="T13" fmla="*/ 66 h 367"/>
                <a:gd name="T14" fmla="*/ 120 w 221"/>
                <a:gd name="T15" fmla="*/ 61 h 367"/>
                <a:gd name="T16" fmla="*/ 111 w 221"/>
                <a:gd name="T17" fmla="*/ 59 h 367"/>
                <a:gd name="T18" fmla="*/ 95 w 221"/>
                <a:gd name="T19" fmla="*/ 61 h 367"/>
                <a:gd name="T20" fmla="*/ 81 w 221"/>
                <a:gd name="T21" fmla="*/ 70 h 367"/>
                <a:gd name="T22" fmla="*/ 70 w 221"/>
                <a:gd name="T23" fmla="*/ 84 h 367"/>
                <a:gd name="T24" fmla="*/ 66 w 221"/>
                <a:gd name="T25" fmla="*/ 106 h 367"/>
                <a:gd name="T26" fmla="*/ 0 w 221"/>
                <a:gd name="T27" fmla="*/ 106 h 367"/>
                <a:gd name="T28" fmla="*/ 2 w 221"/>
                <a:gd name="T29" fmla="*/ 83 h 367"/>
                <a:gd name="T30" fmla="*/ 9 w 221"/>
                <a:gd name="T31" fmla="*/ 61 h 367"/>
                <a:gd name="T32" fmla="*/ 18 w 221"/>
                <a:gd name="T33" fmla="*/ 43 h 367"/>
                <a:gd name="T34" fmla="*/ 32 w 221"/>
                <a:gd name="T35" fmla="*/ 27 h 367"/>
                <a:gd name="T36" fmla="*/ 66 w 221"/>
                <a:gd name="T37" fmla="*/ 7 h 367"/>
                <a:gd name="T38" fmla="*/ 111 w 221"/>
                <a:gd name="T39" fmla="*/ 0 h 367"/>
                <a:gd name="T40" fmla="*/ 134 w 221"/>
                <a:gd name="T41" fmla="*/ 2 h 367"/>
                <a:gd name="T42" fmla="*/ 174 w 221"/>
                <a:gd name="T43" fmla="*/ 16 h 367"/>
                <a:gd name="T44" fmla="*/ 197 w 221"/>
                <a:gd name="T45" fmla="*/ 36 h 367"/>
                <a:gd name="T46" fmla="*/ 208 w 221"/>
                <a:gd name="T47" fmla="*/ 52 h 367"/>
                <a:gd name="T48" fmla="*/ 217 w 221"/>
                <a:gd name="T49" fmla="*/ 72 h 367"/>
                <a:gd name="T50" fmla="*/ 221 w 221"/>
                <a:gd name="T51" fmla="*/ 93 h 367"/>
                <a:gd name="T52" fmla="*/ 221 w 221"/>
                <a:gd name="T53" fmla="*/ 106 h 367"/>
                <a:gd name="T54" fmla="*/ 219 w 221"/>
                <a:gd name="T55" fmla="*/ 129 h 367"/>
                <a:gd name="T56" fmla="*/ 212 w 221"/>
                <a:gd name="T57" fmla="*/ 149 h 367"/>
                <a:gd name="T58" fmla="*/ 183 w 221"/>
                <a:gd name="T59" fmla="*/ 189 h 367"/>
                <a:gd name="T60" fmla="*/ 221 w 221"/>
                <a:gd name="T61" fmla="*/ 307 h 367"/>
                <a:gd name="T62" fmla="*/ 0 w 221"/>
                <a:gd name="T6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auto">
            <a:xfrm>
              <a:off x="4437063" y="3802063"/>
              <a:ext cx="112713" cy="288925"/>
            </a:xfrm>
            <a:custGeom>
              <a:avLst/>
              <a:gdLst>
                <a:gd name="T0" fmla="*/ 75 w 142"/>
                <a:gd name="T1" fmla="*/ 365 h 365"/>
                <a:gd name="T2" fmla="*/ 75 w 142"/>
                <a:gd name="T3" fmla="*/ 72 h 365"/>
                <a:gd name="T4" fmla="*/ 0 w 142"/>
                <a:gd name="T5" fmla="*/ 136 h 365"/>
                <a:gd name="T6" fmla="*/ 0 w 142"/>
                <a:gd name="T7" fmla="*/ 64 h 365"/>
                <a:gd name="T8" fmla="*/ 75 w 142"/>
                <a:gd name="T9" fmla="*/ 0 h 365"/>
                <a:gd name="T10" fmla="*/ 142 w 142"/>
                <a:gd name="T11" fmla="*/ 0 h 365"/>
                <a:gd name="T12" fmla="*/ 142 w 142"/>
                <a:gd name="T13" fmla="*/ 365 h 365"/>
                <a:gd name="T14" fmla="*/ 75 w 142"/>
                <a:gd name="T1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65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auto">
            <a:xfrm>
              <a:off x="4641851" y="3800475"/>
              <a:ext cx="174625" cy="290513"/>
            </a:xfrm>
            <a:custGeom>
              <a:avLst/>
              <a:gdLst>
                <a:gd name="T0" fmla="*/ 0 w 221"/>
                <a:gd name="T1" fmla="*/ 307 h 367"/>
                <a:gd name="T2" fmla="*/ 134 w 221"/>
                <a:gd name="T3" fmla="*/ 149 h 367"/>
                <a:gd name="T4" fmla="*/ 149 w 221"/>
                <a:gd name="T5" fmla="*/ 128 h 367"/>
                <a:gd name="T6" fmla="*/ 154 w 221"/>
                <a:gd name="T7" fmla="*/ 104 h 367"/>
                <a:gd name="T8" fmla="*/ 154 w 221"/>
                <a:gd name="T9" fmla="*/ 95 h 367"/>
                <a:gd name="T10" fmla="*/ 147 w 221"/>
                <a:gd name="T11" fmla="*/ 79 h 367"/>
                <a:gd name="T12" fmla="*/ 136 w 221"/>
                <a:gd name="T13" fmla="*/ 66 h 367"/>
                <a:gd name="T14" fmla="*/ 120 w 221"/>
                <a:gd name="T15" fmla="*/ 61 h 367"/>
                <a:gd name="T16" fmla="*/ 109 w 221"/>
                <a:gd name="T17" fmla="*/ 59 h 367"/>
                <a:gd name="T18" fmla="*/ 93 w 221"/>
                <a:gd name="T19" fmla="*/ 61 h 367"/>
                <a:gd name="T20" fmla="*/ 79 w 221"/>
                <a:gd name="T21" fmla="*/ 70 h 367"/>
                <a:gd name="T22" fmla="*/ 70 w 221"/>
                <a:gd name="T23" fmla="*/ 84 h 367"/>
                <a:gd name="T24" fmla="*/ 66 w 221"/>
                <a:gd name="T25" fmla="*/ 106 h 367"/>
                <a:gd name="T26" fmla="*/ 0 w 221"/>
                <a:gd name="T27" fmla="*/ 106 h 367"/>
                <a:gd name="T28" fmla="*/ 1 w 221"/>
                <a:gd name="T29" fmla="*/ 83 h 367"/>
                <a:gd name="T30" fmla="*/ 7 w 221"/>
                <a:gd name="T31" fmla="*/ 61 h 367"/>
                <a:gd name="T32" fmla="*/ 18 w 221"/>
                <a:gd name="T33" fmla="*/ 43 h 367"/>
                <a:gd name="T34" fmla="*/ 30 w 221"/>
                <a:gd name="T35" fmla="*/ 27 h 367"/>
                <a:gd name="T36" fmla="*/ 66 w 221"/>
                <a:gd name="T37" fmla="*/ 7 h 367"/>
                <a:gd name="T38" fmla="*/ 109 w 221"/>
                <a:gd name="T39" fmla="*/ 0 h 367"/>
                <a:gd name="T40" fmla="*/ 133 w 221"/>
                <a:gd name="T41" fmla="*/ 2 h 367"/>
                <a:gd name="T42" fmla="*/ 174 w 221"/>
                <a:gd name="T43" fmla="*/ 16 h 367"/>
                <a:gd name="T44" fmla="*/ 197 w 221"/>
                <a:gd name="T45" fmla="*/ 36 h 367"/>
                <a:gd name="T46" fmla="*/ 208 w 221"/>
                <a:gd name="T47" fmla="*/ 52 h 367"/>
                <a:gd name="T48" fmla="*/ 215 w 221"/>
                <a:gd name="T49" fmla="*/ 72 h 367"/>
                <a:gd name="T50" fmla="*/ 221 w 221"/>
                <a:gd name="T51" fmla="*/ 93 h 367"/>
                <a:gd name="T52" fmla="*/ 221 w 221"/>
                <a:gd name="T53" fmla="*/ 106 h 367"/>
                <a:gd name="T54" fmla="*/ 219 w 221"/>
                <a:gd name="T55" fmla="*/ 129 h 367"/>
                <a:gd name="T56" fmla="*/ 210 w 221"/>
                <a:gd name="T57" fmla="*/ 149 h 367"/>
                <a:gd name="T58" fmla="*/ 181 w 221"/>
                <a:gd name="T59" fmla="*/ 189 h 367"/>
                <a:gd name="T60" fmla="*/ 221 w 221"/>
                <a:gd name="T61" fmla="*/ 307 h 367"/>
                <a:gd name="T62" fmla="*/ 0 w 221"/>
                <a:gd name="T6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0" name="Freeform 159"/>
            <p:cNvSpPr>
              <a:spLocks/>
            </p:cNvSpPr>
            <p:nvPr/>
          </p:nvSpPr>
          <p:spPr bwMode="auto">
            <a:xfrm>
              <a:off x="7119938" y="3878263"/>
              <a:ext cx="179388" cy="215900"/>
            </a:xfrm>
            <a:custGeom>
              <a:avLst/>
              <a:gdLst>
                <a:gd name="T0" fmla="*/ 113 w 226"/>
                <a:gd name="T1" fmla="*/ 273 h 273"/>
                <a:gd name="T2" fmla="*/ 68 w 226"/>
                <a:gd name="T3" fmla="*/ 270 h 273"/>
                <a:gd name="T4" fmla="*/ 39 w 226"/>
                <a:gd name="T5" fmla="*/ 262 h 273"/>
                <a:gd name="T6" fmla="*/ 12 w 226"/>
                <a:gd name="T7" fmla="*/ 246 h 273"/>
                <a:gd name="T8" fmla="*/ 43 w 226"/>
                <a:gd name="T9" fmla="*/ 190 h 273"/>
                <a:gd name="T10" fmla="*/ 52 w 226"/>
                <a:gd name="T11" fmla="*/ 199 h 273"/>
                <a:gd name="T12" fmla="*/ 70 w 226"/>
                <a:gd name="T13" fmla="*/ 208 h 273"/>
                <a:gd name="T14" fmla="*/ 99 w 226"/>
                <a:gd name="T15" fmla="*/ 216 h 273"/>
                <a:gd name="T16" fmla="*/ 115 w 226"/>
                <a:gd name="T17" fmla="*/ 216 h 273"/>
                <a:gd name="T18" fmla="*/ 140 w 226"/>
                <a:gd name="T19" fmla="*/ 214 h 273"/>
                <a:gd name="T20" fmla="*/ 153 w 226"/>
                <a:gd name="T21" fmla="*/ 207 h 273"/>
                <a:gd name="T22" fmla="*/ 160 w 226"/>
                <a:gd name="T23" fmla="*/ 196 h 273"/>
                <a:gd name="T24" fmla="*/ 162 w 226"/>
                <a:gd name="T25" fmla="*/ 189 h 273"/>
                <a:gd name="T26" fmla="*/ 156 w 226"/>
                <a:gd name="T27" fmla="*/ 173 h 273"/>
                <a:gd name="T28" fmla="*/ 147 w 226"/>
                <a:gd name="T29" fmla="*/ 167 h 273"/>
                <a:gd name="T30" fmla="*/ 90 w 226"/>
                <a:gd name="T31" fmla="*/ 160 h 273"/>
                <a:gd name="T32" fmla="*/ 74 w 226"/>
                <a:gd name="T33" fmla="*/ 158 h 273"/>
                <a:gd name="T34" fmla="*/ 45 w 226"/>
                <a:gd name="T35" fmla="*/ 147 h 273"/>
                <a:gd name="T36" fmla="*/ 25 w 226"/>
                <a:gd name="T37" fmla="*/ 129 h 273"/>
                <a:gd name="T38" fmla="*/ 14 w 226"/>
                <a:gd name="T39" fmla="*/ 102 h 273"/>
                <a:gd name="T40" fmla="*/ 14 w 226"/>
                <a:gd name="T41" fmla="*/ 84 h 273"/>
                <a:gd name="T42" fmla="*/ 16 w 226"/>
                <a:gd name="T43" fmla="*/ 67 h 273"/>
                <a:gd name="T44" fmla="*/ 21 w 226"/>
                <a:gd name="T45" fmla="*/ 49 h 273"/>
                <a:gd name="T46" fmla="*/ 45 w 226"/>
                <a:gd name="T47" fmla="*/ 22 h 273"/>
                <a:gd name="T48" fmla="*/ 77 w 226"/>
                <a:gd name="T49" fmla="*/ 5 h 273"/>
                <a:gd name="T50" fmla="*/ 117 w 226"/>
                <a:gd name="T51" fmla="*/ 0 h 273"/>
                <a:gd name="T52" fmla="*/ 147 w 226"/>
                <a:gd name="T53" fmla="*/ 2 h 273"/>
                <a:gd name="T54" fmla="*/ 174 w 226"/>
                <a:gd name="T55" fmla="*/ 7 h 273"/>
                <a:gd name="T56" fmla="*/ 197 w 226"/>
                <a:gd name="T57" fmla="*/ 16 h 273"/>
                <a:gd name="T58" fmla="*/ 219 w 226"/>
                <a:gd name="T59" fmla="*/ 32 h 273"/>
                <a:gd name="T60" fmla="*/ 178 w 226"/>
                <a:gd name="T61" fmla="*/ 74 h 273"/>
                <a:gd name="T62" fmla="*/ 165 w 226"/>
                <a:gd name="T63" fmla="*/ 65 h 273"/>
                <a:gd name="T64" fmla="*/ 133 w 226"/>
                <a:gd name="T65" fmla="*/ 56 h 273"/>
                <a:gd name="T66" fmla="*/ 115 w 226"/>
                <a:gd name="T67" fmla="*/ 56 h 273"/>
                <a:gd name="T68" fmla="*/ 99 w 226"/>
                <a:gd name="T69" fmla="*/ 58 h 273"/>
                <a:gd name="T70" fmla="*/ 86 w 226"/>
                <a:gd name="T71" fmla="*/ 63 h 273"/>
                <a:gd name="T72" fmla="*/ 81 w 226"/>
                <a:gd name="T73" fmla="*/ 72 h 273"/>
                <a:gd name="T74" fmla="*/ 77 w 226"/>
                <a:gd name="T75" fmla="*/ 81 h 273"/>
                <a:gd name="T76" fmla="*/ 79 w 226"/>
                <a:gd name="T77" fmla="*/ 90 h 273"/>
                <a:gd name="T78" fmla="*/ 93 w 226"/>
                <a:gd name="T79" fmla="*/ 101 h 273"/>
                <a:gd name="T80" fmla="*/ 147 w 226"/>
                <a:gd name="T81" fmla="*/ 108 h 273"/>
                <a:gd name="T82" fmla="*/ 165 w 226"/>
                <a:gd name="T83" fmla="*/ 111 h 273"/>
                <a:gd name="T84" fmla="*/ 196 w 226"/>
                <a:gd name="T85" fmla="*/ 122 h 273"/>
                <a:gd name="T86" fmla="*/ 215 w 226"/>
                <a:gd name="T87" fmla="*/ 142 h 273"/>
                <a:gd name="T88" fmla="*/ 226 w 226"/>
                <a:gd name="T89" fmla="*/ 171 h 273"/>
                <a:gd name="T90" fmla="*/ 226 w 226"/>
                <a:gd name="T91" fmla="*/ 187 h 273"/>
                <a:gd name="T92" fmla="*/ 224 w 226"/>
                <a:gd name="T93" fmla="*/ 207 h 273"/>
                <a:gd name="T94" fmla="*/ 217 w 226"/>
                <a:gd name="T95" fmla="*/ 225 h 273"/>
                <a:gd name="T96" fmla="*/ 208 w 226"/>
                <a:gd name="T97" fmla="*/ 239 h 273"/>
                <a:gd name="T98" fmla="*/ 178 w 226"/>
                <a:gd name="T99" fmla="*/ 261 h 273"/>
                <a:gd name="T100" fmla="*/ 136 w 226"/>
                <a:gd name="T101" fmla="*/ 271 h 273"/>
                <a:gd name="T102" fmla="*/ 113 w 226"/>
                <a:gd name="T10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" h="273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1" name="Freeform 160"/>
            <p:cNvSpPr>
              <a:spLocks/>
            </p:cNvSpPr>
            <p:nvPr/>
          </p:nvSpPr>
          <p:spPr bwMode="auto">
            <a:xfrm>
              <a:off x="7334251" y="3878263"/>
              <a:ext cx="163513" cy="215900"/>
            </a:xfrm>
            <a:custGeom>
              <a:avLst/>
              <a:gdLst>
                <a:gd name="T0" fmla="*/ 119 w 207"/>
                <a:gd name="T1" fmla="*/ 273 h 273"/>
                <a:gd name="T2" fmla="*/ 78 w 207"/>
                <a:gd name="T3" fmla="*/ 268 h 273"/>
                <a:gd name="T4" fmla="*/ 58 w 207"/>
                <a:gd name="T5" fmla="*/ 259 h 273"/>
                <a:gd name="T6" fmla="*/ 40 w 207"/>
                <a:gd name="T7" fmla="*/ 246 h 273"/>
                <a:gd name="T8" fmla="*/ 24 w 207"/>
                <a:gd name="T9" fmla="*/ 226 h 273"/>
                <a:gd name="T10" fmla="*/ 11 w 207"/>
                <a:gd name="T11" fmla="*/ 203 h 273"/>
                <a:gd name="T12" fmla="*/ 4 w 207"/>
                <a:gd name="T13" fmla="*/ 174 h 273"/>
                <a:gd name="T14" fmla="*/ 0 w 207"/>
                <a:gd name="T15" fmla="*/ 137 h 273"/>
                <a:gd name="T16" fmla="*/ 0 w 207"/>
                <a:gd name="T17" fmla="*/ 117 h 273"/>
                <a:gd name="T18" fmla="*/ 8 w 207"/>
                <a:gd name="T19" fmla="*/ 84 h 273"/>
                <a:gd name="T20" fmla="*/ 16 w 207"/>
                <a:gd name="T21" fmla="*/ 58 h 273"/>
                <a:gd name="T22" fmla="*/ 31 w 207"/>
                <a:gd name="T23" fmla="*/ 36 h 273"/>
                <a:gd name="T24" fmla="*/ 49 w 207"/>
                <a:gd name="T25" fmla="*/ 22 h 273"/>
                <a:gd name="T26" fmla="*/ 69 w 207"/>
                <a:gd name="T27" fmla="*/ 11 h 273"/>
                <a:gd name="T28" fmla="*/ 99 w 207"/>
                <a:gd name="T29" fmla="*/ 2 h 273"/>
                <a:gd name="T30" fmla="*/ 119 w 207"/>
                <a:gd name="T31" fmla="*/ 0 h 273"/>
                <a:gd name="T32" fmla="*/ 146 w 207"/>
                <a:gd name="T33" fmla="*/ 2 h 273"/>
                <a:gd name="T34" fmla="*/ 169 w 207"/>
                <a:gd name="T35" fmla="*/ 9 h 273"/>
                <a:gd name="T36" fmla="*/ 189 w 207"/>
                <a:gd name="T37" fmla="*/ 20 h 273"/>
                <a:gd name="T38" fmla="*/ 207 w 207"/>
                <a:gd name="T39" fmla="*/ 36 h 273"/>
                <a:gd name="T40" fmla="*/ 162 w 207"/>
                <a:gd name="T41" fmla="*/ 81 h 273"/>
                <a:gd name="T42" fmla="*/ 142 w 207"/>
                <a:gd name="T43" fmla="*/ 65 h 273"/>
                <a:gd name="T44" fmla="*/ 119 w 207"/>
                <a:gd name="T45" fmla="*/ 59 h 273"/>
                <a:gd name="T46" fmla="*/ 108 w 207"/>
                <a:gd name="T47" fmla="*/ 61 h 273"/>
                <a:gd name="T48" fmla="*/ 90 w 207"/>
                <a:gd name="T49" fmla="*/ 70 h 273"/>
                <a:gd name="T50" fmla="*/ 81 w 207"/>
                <a:gd name="T51" fmla="*/ 77 h 273"/>
                <a:gd name="T52" fmla="*/ 70 w 207"/>
                <a:gd name="T53" fmla="*/ 101 h 273"/>
                <a:gd name="T54" fmla="*/ 67 w 207"/>
                <a:gd name="T55" fmla="*/ 137 h 273"/>
                <a:gd name="T56" fmla="*/ 67 w 207"/>
                <a:gd name="T57" fmla="*/ 156 h 273"/>
                <a:gd name="T58" fmla="*/ 76 w 207"/>
                <a:gd name="T59" fmla="*/ 185 h 273"/>
                <a:gd name="T60" fmla="*/ 81 w 207"/>
                <a:gd name="T61" fmla="*/ 196 h 273"/>
                <a:gd name="T62" fmla="*/ 99 w 207"/>
                <a:gd name="T63" fmla="*/ 208 h 273"/>
                <a:gd name="T64" fmla="*/ 119 w 207"/>
                <a:gd name="T65" fmla="*/ 214 h 273"/>
                <a:gd name="T66" fmla="*/ 131 w 207"/>
                <a:gd name="T67" fmla="*/ 212 h 273"/>
                <a:gd name="T68" fmla="*/ 153 w 207"/>
                <a:gd name="T69" fmla="*/ 201 h 273"/>
                <a:gd name="T70" fmla="*/ 207 w 207"/>
                <a:gd name="T71" fmla="*/ 237 h 273"/>
                <a:gd name="T72" fmla="*/ 198 w 207"/>
                <a:gd name="T73" fmla="*/ 246 h 273"/>
                <a:gd name="T74" fmla="*/ 180 w 207"/>
                <a:gd name="T75" fmla="*/ 259 h 273"/>
                <a:gd name="T76" fmla="*/ 157 w 207"/>
                <a:gd name="T77" fmla="*/ 268 h 273"/>
                <a:gd name="T78" fmla="*/ 133 w 207"/>
                <a:gd name="T79" fmla="*/ 273 h 273"/>
                <a:gd name="T80" fmla="*/ 119 w 207"/>
                <a:gd name="T8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7" h="273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2" name="Rectangle 161"/>
            <p:cNvSpPr>
              <a:spLocks noChangeArrowheads="1"/>
            </p:cNvSpPr>
            <p:nvPr/>
          </p:nvSpPr>
          <p:spPr bwMode="auto"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3" name="Freeform 162"/>
            <p:cNvSpPr>
              <a:spLocks/>
            </p:cNvSpPr>
            <p:nvPr/>
          </p:nvSpPr>
          <p:spPr bwMode="auto">
            <a:xfrm>
              <a:off x="7634288" y="3878263"/>
              <a:ext cx="179388" cy="215900"/>
            </a:xfrm>
            <a:custGeom>
              <a:avLst/>
              <a:gdLst>
                <a:gd name="T0" fmla="*/ 114 w 227"/>
                <a:gd name="T1" fmla="*/ 273 h 273"/>
                <a:gd name="T2" fmla="*/ 69 w 227"/>
                <a:gd name="T3" fmla="*/ 270 h 273"/>
                <a:gd name="T4" fmla="*/ 40 w 227"/>
                <a:gd name="T5" fmla="*/ 262 h 273"/>
                <a:gd name="T6" fmla="*/ 13 w 227"/>
                <a:gd name="T7" fmla="*/ 246 h 273"/>
                <a:gd name="T8" fmla="*/ 43 w 227"/>
                <a:gd name="T9" fmla="*/ 190 h 273"/>
                <a:gd name="T10" fmla="*/ 52 w 227"/>
                <a:gd name="T11" fmla="*/ 199 h 273"/>
                <a:gd name="T12" fmla="*/ 70 w 227"/>
                <a:gd name="T13" fmla="*/ 208 h 273"/>
                <a:gd name="T14" fmla="*/ 97 w 227"/>
                <a:gd name="T15" fmla="*/ 216 h 273"/>
                <a:gd name="T16" fmla="*/ 115 w 227"/>
                <a:gd name="T17" fmla="*/ 216 h 273"/>
                <a:gd name="T18" fmla="*/ 140 w 227"/>
                <a:gd name="T19" fmla="*/ 214 h 273"/>
                <a:gd name="T20" fmla="*/ 153 w 227"/>
                <a:gd name="T21" fmla="*/ 207 h 273"/>
                <a:gd name="T22" fmla="*/ 160 w 227"/>
                <a:gd name="T23" fmla="*/ 196 h 273"/>
                <a:gd name="T24" fmla="*/ 162 w 227"/>
                <a:gd name="T25" fmla="*/ 189 h 273"/>
                <a:gd name="T26" fmla="*/ 157 w 227"/>
                <a:gd name="T27" fmla="*/ 173 h 273"/>
                <a:gd name="T28" fmla="*/ 148 w 227"/>
                <a:gd name="T29" fmla="*/ 167 h 273"/>
                <a:gd name="T30" fmla="*/ 90 w 227"/>
                <a:gd name="T31" fmla="*/ 160 h 273"/>
                <a:gd name="T32" fmla="*/ 74 w 227"/>
                <a:gd name="T33" fmla="*/ 158 h 273"/>
                <a:gd name="T34" fmla="*/ 45 w 227"/>
                <a:gd name="T35" fmla="*/ 147 h 273"/>
                <a:gd name="T36" fmla="*/ 26 w 227"/>
                <a:gd name="T37" fmla="*/ 129 h 273"/>
                <a:gd name="T38" fmla="*/ 15 w 227"/>
                <a:gd name="T39" fmla="*/ 102 h 273"/>
                <a:gd name="T40" fmla="*/ 15 w 227"/>
                <a:gd name="T41" fmla="*/ 84 h 273"/>
                <a:gd name="T42" fmla="*/ 17 w 227"/>
                <a:gd name="T43" fmla="*/ 67 h 273"/>
                <a:gd name="T44" fmla="*/ 22 w 227"/>
                <a:gd name="T45" fmla="*/ 49 h 273"/>
                <a:gd name="T46" fmla="*/ 45 w 227"/>
                <a:gd name="T47" fmla="*/ 22 h 273"/>
                <a:gd name="T48" fmla="*/ 78 w 227"/>
                <a:gd name="T49" fmla="*/ 5 h 273"/>
                <a:gd name="T50" fmla="*/ 117 w 227"/>
                <a:gd name="T51" fmla="*/ 0 h 273"/>
                <a:gd name="T52" fmla="*/ 148 w 227"/>
                <a:gd name="T53" fmla="*/ 2 h 273"/>
                <a:gd name="T54" fmla="*/ 175 w 227"/>
                <a:gd name="T55" fmla="*/ 7 h 273"/>
                <a:gd name="T56" fmla="*/ 198 w 227"/>
                <a:gd name="T57" fmla="*/ 16 h 273"/>
                <a:gd name="T58" fmla="*/ 220 w 227"/>
                <a:gd name="T59" fmla="*/ 32 h 273"/>
                <a:gd name="T60" fmla="*/ 178 w 227"/>
                <a:gd name="T61" fmla="*/ 74 h 273"/>
                <a:gd name="T62" fmla="*/ 166 w 227"/>
                <a:gd name="T63" fmla="*/ 65 h 273"/>
                <a:gd name="T64" fmla="*/ 133 w 227"/>
                <a:gd name="T65" fmla="*/ 56 h 273"/>
                <a:gd name="T66" fmla="*/ 115 w 227"/>
                <a:gd name="T67" fmla="*/ 56 h 273"/>
                <a:gd name="T68" fmla="*/ 99 w 227"/>
                <a:gd name="T69" fmla="*/ 58 h 273"/>
                <a:gd name="T70" fmla="*/ 87 w 227"/>
                <a:gd name="T71" fmla="*/ 63 h 273"/>
                <a:gd name="T72" fmla="*/ 79 w 227"/>
                <a:gd name="T73" fmla="*/ 72 h 273"/>
                <a:gd name="T74" fmla="*/ 78 w 227"/>
                <a:gd name="T75" fmla="*/ 81 h 273"/>
                <a:gd name="T76" fmla="*/ 79 w 227"/>
                <a:gd name="T77" fmla="*/ 90 h 273"/>
                <a:gd name="T78" fmla="*/ 94 w 227"/>
                <a:gd name="T79" fmla="*/ 101 h 273"/>
                <a:gd name="T80" fmla="*/ 148 w 227"/>
                <a:gd name="T81" fmla="*/ 108 h 273"/>
                <a:gd name="T82" fmla="*/ 166 w 227"/>
                <a:gd name="T83" fmla="*/ 111 h 273"/>
                <a:gd name="T84" fmla="*/ 196 w 227"/>
                <a:gd name="T85" fmla="*/ 122 h 273"/>
                <a:gd name="T86" fmla="*/ 216 w 227"/>
                <a:gd name="T87" fmla="*/ 142 h 273"/>
                <a:gd name="T88" fmla="*/ 227 w 227"/>
                <a:gd name="T89" fmla="*/ 171 h 273"/>
                <a:gd name="T90" fmla="*/ 227 w 227"/>
                <a:gd name="T91" fmla="*/ 187 h 273"/>
                <a:gd name="T92" fmla="*/ 225 w 227"/>
                <a:gd name="T93" fmla="*/ 207 h 273"/>
                <a:gd name="T94" fmla="*/ 218 w 227"/>
                <a:gd name="T95" fmla="*/ 225 h 273"/>
                <a:gd name="T96" fmla="*/ 209 w 227"/>
                <a:gd name="T97" fmla="*/ 239 h 273"/>
                <a:gd name="T98" fmla="*/ 178 w 227"/>
                <a:gd name="T99" fmla="*/ 261 h 273"/>
                <a:gd name="T100" fmla="*/ 137 w 227"/>
                <a:gd name="T101" fmla="*/ 271 h 273"/>
                <a:gd name="T102" fmla="*/ 114 w 227"/>
                <a:gd name="T10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7" h="273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4" name="Freeform 163"/>
            <p:cNvSpPr>
              <a:spLocks noEditPoints="1"/>
            </p:cNvSpPr>
            <p:nvPr/>
          </p:nvSpPr>
          <p:spPr bwMode="auto">
            <a:xfrm>
              <a:off x="7848601" y="3878263"/>
              <a:ext cx="184150" cy="215900"/>
            </a:xfrm>
            <a:custGeom>
              <a:avLst/>
              <a:gdLst>
                <a:gd name="T0" fmla="*/ 65 w 232"/>
                <a:gd name="T1" fmla="*/ 158 h 273"/>
                <a:gd name="T2" fmla="*/ 68 w 232"/>
                <a:gd name="T3" fmla="*/ 182 h 273"/>
                <a:gd name="T4" fmla="*/ 81 w 232"/>
                <a:gd name="T5" fmla="*/ 199 h 273"/>
                <a:gd name="T6" fmla="*/ 99 w 232"/>
                <a:gd name="T7" fmla="*/ 212 h 273"/>
                <a:gd name="T8" fmla="*/ 124 w 232"/>
                <a:gd name="T9" fmla="*/ 217 h 273"/>
                <a:gd name="T10" fmla="*/ 144 w 232"/>
                <a:gd name="T11" fmla="*/ 216 h 273"/>
                <a:gd name="T12" fmla="*/ 172 w 232"/>
                <a:gd name="T13" fmla="*/ 203 h 273"/>
                <a:gd name="T14" fmla="*/ 224 w 232"/>
                <a:gd name="T15" fmla="*/ 232 h 273"/>
                <a:gd name="T16" fmla="*/ 214 w 232"/>
                <a:gd name="T17" fmla="*/ 241 h 273"/>
                <a:gd name="T18" fmla="*/ 194 w 232"/>
                <a:gd name="T19" fmla="*/ 257 h 273"/>
                <a:gd name="T20" fmla="*/ 169 w 232"/>
                <a:gd name="T21" fmla="*/ 268 h 273"/>
                <a:gd name="T22" fmla="*/ 140 w 232"/>
                <a:gd name="T23" fmla="*/ 273 h 273"/>
                <a:gd name="T24" fmla="*/ 124 w 232"/>
                <a:gd name="T25" fmla="*/ 273 h 273"/>
                <a:gd name="T26" fmla="*/ 77 w 232"/>
                <a:gd name="T27" fmla="*/ 268 h 273"/>
                <a:gd name="T28" fmla="*/ 56 w 232"/>
                <a:gd name="T29" fmla="*/ 259 h 273"/>
                <a:gd name="T30" fmla="*/ 38 w 232"/>
                <a:gd name="T31" fmla="*/ 246 h 273"/>
                <a:gd name="T32" fmla="*/ 21 w 232"/>
                <a:gd name="T33" fmla="*/ 226 h 273"/>
                <a:gd name="T34" fmla="*/ 11 w 232"/>
                <a:gd name="T35" fmla="*/ 203 h 273"/>
                <a:gd name="T36" fmla="*/ 2 w 232"/>
                <a:gd name="T37" fmla="*/ 174 h 273"/>
                <a:gd name="T38" fmla="*/ 0 w 232"/>
                <a:gd name="T39" fmla="*/ 137 h 273"/>
                <a:gd name="T40" fmla="*/ 0 w 232"/>
                <a:gd name="T41" fmla="*/ 120 h 273"/>
                <a:gd name="T42" fmla="*/ 5 w 232"/>
                <a:gd name="T43" fmla="*/ 92 h 273"/>
                <a:gd name="T44" fmla="*/ 12 w 232"/>
                <a:gd name="T45" fmla="*/ 67 h 273"/>
                <a:gd name="T46" fmla="*/ 25 w 232"/>
                <a:gd name="T47" fmla="*/ 45 h 273"/>
                <a:gd name="T48" fmla="*/ 39 w 232"/>
                <a:gd name="T49" fmla="*/ 27 h 273"/>
                <a:gd name="T50" fmla="*/ 59 w 232"/>
                <a:gd name="T51" fmla="*/ 14 h 273"/>
                <a:gd name="T52" fmla="*/ 79 w 232"/>
                <a:gd name="T53" fmla="*/ 5 h 273"/>
                <a:gd name="T54" fmla="*/ 104 w 232"/>
                <a:gd name="T55" fmla="*/ 0 h 273"/>
                <a:gd name="T56" fmla="*/ 117 w 232"/>
                <a:gd name="T57" fmla="*/ 0 h 273"/>
                <a:gd name="T58" fmla="*/ 142 w 232"/>
                <a:gd name="T59" fmla="*/ 2 h 273"/>
                <a:gd name="T60" fmla="*/ 165 w 232"/>
                <a:gd name="T61" fmla="*/ 9 h 273"/>
                <a:gd name="T62" fmla="*/ 185 w 232"/>
                <a:gd name="T63" fmla="*/ 22 h 273"/>
                <a:gd name="T64" fmla="*/ 201 w 232"/>
                <a:gd name="T65" fmla="*/ 36 h 273"/>
                <a:gd name="T66" fmla="*/ 215 w 232"/>
                <a:gd name="T67" fmla="*/ 56 h 273"/>
                <a:gd name="T68" fmla="*/ 224 w 232"/>
                <a:gd name="T69" fmla="*/ 77 h 273"/>
                <a:gd name="T70" fmla="*/ 232 w 232"/>
                <a:gd name="T71" fmla="*/ 129 h 273"/>
                <a:gd name="T72" fmla="*/ 65 w 232"/>
                <a:gd name="T73" fmla="*/ 158 h 273"/>
                <a:gd name="T74" fmla="*/ 160 w 232"/>
                <a:gd name="T75" fmla="*/ 83 h 273"/>
                <a:gd name="T76" fmla="*/ 144 w 232"/>
                <a:gd name="T77" fmla="*/ 63 h 273"/>
                <a:gd name="T78" fmla="*/ 131 w 232"/>
                <a:gd name="T79" fmla="*/ 58 h 273"/>
                <a:gd name="T80" fmla="*/ 117 w 232"/>
                <a:gd name="T81" fmla="*/ 56 h 273"/>
                <a:gd name="T82" fmla="*/ 108 w 232"/>
                <a:gd name="T83" fmla="*/ 56 h 273"/>
                <a:gd name="T84" fmla="*/ 93 w 232"/>
                <a:gd name="T85" fmla="*/ 59 h 273"/>
                <a:gd name="T86" fmla="*/ 79 w 232"/>
                <a:gd name="T87" fmla="*/ 72 h 273"/>
                <a:gd name="T88" fmla="*/ 72 w 232"/>
                <a:gd name="T89" fmla="*/ 83 h 273"/>
                <a:gd name="T90" fmla="*/ 65 w 232"/>
                <a:gd name="T91" fmla="*/ 111 h 273"/>
                <a:gd name="T92" fmla="*/ 167 w 232"/>
                <a:gd name="T93" fmla="*/ 111 h 273"/>
                <a:gd name="T94" fmla="*/ 160 w 232"/>
                <a:gd name="T95" fmla="*/ 8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73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5" name="Freeform 164"/>
            <p:cNvSpPr>
              <a:spLocks/>
            </p:cNvSpPr>
            <p:nvPr/>
          </p:nvSpPr>
          <p:spPr bwMode="auto">
            <a:xfrm>
              <a:off x="8081963" y="3878263"/>
              <a:ext cx="176213" cy="212725"/>
            </a:xfrm>
            <a:custGeom>
              <a:avLst/>
              <a:gdLst>
                <a:gd name="T0" fmla="*/ 155 w 221"/>
                <a:gd name="T1" fmla="*/ 270 h 270"/>
                <a:gd name="T2" fmla="*/ 155 w 221"/>
                <a:gd name="T3" fmla="*/ 110 h 270"/>
                <a:gd name="T4" fmla="*/ 155 w 221"/>
                <a:gd name="T5" fmla="*/ 110 h 270"/>
                <a:gd name="T6" fmla="*/ 153 w 221"/>
                <a:gd name="T7" fmla="*/ 97 h 270"/>
                <a:gd name="T8" fmla="*/ 151 w 221"/>
                <a:gd name="T9" fmla="*/ 86 h 270"/>
                <a:gd name="T10" fmla="*/ 146 w 221"/>
                <a:gd name="T11" fmla="*/ 77 h 270"/>
                <a:gd name="T12" fmla="*/ 141 w 221"/>
                <a:gd name="T13" fmla="*/ 70 h 270"/>
                <a:gd name="T14" fmla="*/ 133 w 221"/>
                <a:gd name="T15" fmla="*/ 67 h 270"/>
                <a:gd name="T16" fmla="*/ 126 w 221"/>
                <a:gd name="T17" fmla="*/ 63 h 270"/>
                <a:gd name="T18" fmla="*/ 119 w 221"/>
                <a:gd name="T19" fmla="*/ 61 h 270"/>
                <a:gd name="T20" fmla="*/ 110 w 221"/>
                <a:gd name="T21" fmla="*/ 59 h 270"/>
                <a:gd name="T22" fmla="*/ 110 w 221"/>
                <a:gd name="T23" fmla="*/ 59 h 270"/>
                <a:gd name="T24" fmla="*/ 103 w 221"/>
                <a:gd name="T25" fmla="*/ 61 h 270"/>
                <a:gd name="T26" fmla="*/ 96 w 221"/>
                <a:gd name="T27" fmla="*/ 63 h 270"/>
                <a:gd name="T28" fmla="*/ 87 w 221"/>
                <a:gd name="T29" fmla="*/ 67 h 270"/>
                <a:gd name="T30" fmla="*/ 81 w 221"/>
                <a:gd name="T31" fmla="*/ 70 h 270"/>
                <a:gd name="T32" fmla="*/ 74 w 221"/>
                <a:gd name="T33" fmla="*/ 77 h 270"/>
                <a:gd name="T34" fmla="*/ 71 w 221"/>
                <a:gd name="T35" fmla="*/ 86 h 270"/>
                <a:gd name="T36" fmla="*/ 67 w 221"/>
                <a:gd name="T37" fmla="*/ 97 h 270"/>
                <a:gd name="T38" fmla="*/ 67 w 221"/>
                <a:gd name="T39" fmla="*/ 110 h 270"/>
                <a:gd name="T40" fmla="*/ 67 w 221"/>
                <a:gd name="T41" fmla="*/ 270 h 270"/>
                <a:gd name="T42" fmla="*/ 0 w 221"/>
                <a:gd name="T43" fmla="*/ 270 h 270"/>
                <a:gd name="T44" fmla="*/ 0 w 221"/>
                <a:gd name="T45" fmla="*/ 4 h 270"/>
                <a:gd name="T46" fmla="*/ 65 w 221"/>
                <a:gd name="T47" fmla="*/ 4 h 270"/>
                <a:gd name="T48" fmla="*/ 65 w 221"/>
                <a:gd name="T49" fmla="*/ 29 h 270"/>
                <a:gd name="T50" fmla="*/ 65 w 221"/>
                <a:gd name="T51" fmla="*/ 29 h 270"/>
                <a:gd name="T52" fmla="*/ 79 w 221"/>
                <a:gd name="T53" fmla="*/ 16 h 270"/>
                <a:gd name="T54" fmla="*/ 96 w 221"/>
                <a:gd name="T55" fmla="*/ 7 h 270"/>
                <a:gd name="T56" fmla="*/ 114 w 221"/>
                <a:gd name="T57" fmla="*/ 2 h 270"/>
                <a:gd name="T58" fmla="*/ 132 w 221"/>
                <a:gd name="T59" fmla="*/ 0 h 270"/>
                <a:gd name="T60" fmla="*/ 132 w 221"/>
                <a:gd name="T61" fmla="*/ 0 h 270"/>
                <a:gd name="T62" fmla="*/ 150 w 221"/>
                <a:gd name="T63" fmla="*/ 2 h 270"/>
                <a:gd name="T64" fmla="*/ 168 w 221"/>
                <a:gd name="T65" fmla="*/ 7 h 270"/>
                <a:gd name="T66" fmla="*/ 182 w 221"/>
                <a:gd name="T67" fmla="*/ 14 h 270"/>
                <a:gd name="T68" fmla="*/ 194 w 221"/>
                <a:gd name="T69" fmla="*/ 23 h 270"/>
                <a:gd name="T70" fmla="*/ 194 w 221"/>
                <a:gd name="T71" fmla="*/ 23 h 270"/>
                <a:gd name="T72" fmla="*/ 202 w 221"/>
                <a:gd name="T73" fmla="*/ 32 h 270"/>
                <a:gd name="T74" fmla="*/ 207 w 221"/>
                <a:gd name="T75" fmla="*/ 41 h 270"/>
                <a:gd name="T76" fmla="*/ 212 w 221"/>
                <a:gd name="T77" fmla="*/ 50 h 270"/>
                <a:gd name="T78" fmla="*/ 216 w 221"/>
                <a:gd name="T79" fmla="*/ 59 h 270"/>
                <a:gd name="T80" fmla="*/ 220 w 221"/>
                <a:gd name="T81" fmla="*/ 79 h 270"/>
                <a:gd name="T82" fmla="*/ 221 w 221"/>
                <a:gd name="T83" fmla="*/ 99 h 270"/>
                <a:gd name="T84" fmla="*/ 221 w 221"/>
                <a:gd name="T85" fmla="*/ 270 h 270"/>
                <a:gd name="T86" fmla="*/ 155 w 221"/>
                <a:gd name="T8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1" h="270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6" name="Freeform 165"/>
            <p:cNvSpPr>
              <a:spLocks noEditPoints="1"/>
            </p:cNvSpPr>
            <p:nvPr/>
          </p:nvSpPr>
          <p:spPr bwMode="auto">
            <a:xfrm>
              <a:off x="8299451" y="3878263"/>
              <a:ext cx="174625" cy="215900"/>
            </a:xfrm>
            <a:custGeom>
              <a:avLst/>
              <a:gdLst>
                <a:gd name="T0" fmla="*/ 156 w 220"/>
                <a:gd name="T1" fmla="*/ 248 h 273"/>
                <a:gd name="T2" fmla="*/ 143 w 220"/>
                <a:gd name="T3" fmla="*/ 259 h 273"/>
                <a:gd name="T4" fmla="*/ 111 w 220"/>
                <a:gd name="T5" fmla="*/ 271 h 273"/>
                <a:gd name="T6" fmla="*/ 91 w 220"/>
                <a:gd name="T7" fmla="*/ 273 h 273"/>
                <a:gd name="T8" fmla="*/ 50 w 220"/>
                <a:gd name="T9" fmla="*/ 266 h 273"/>
                <a:gd name="T10" fmla="*/ 23 w 220"/>
                <a:gd name="T11" fmla="*/ 250 h 273"/>
                <a:gd name="T12" fmla="*/ 12 w 220"/>
                <a:gd name="T13" fmla="*/ 237 h 273"/>
                <a:gd name="T14" fmla="*/ 1 w 220"/>
                <a:gd name="T15" fmla="*/ 207 h 273"/>
                <a:gd name="T16" fmla="*/ 0 w 220"/>
                <a:gd name="T17" fmla="*/ 189 h 273"/>
                <a:gd name="T18" fmla="*/ 5 w 220"/>
                <a:gd name="T19" fmla="*/ 160 h 273"/>
                <a:gd name="T20" fmla="*/ 23 w 220"/>
                <a:gd name="T21" fmla="*/ 135 h 273"/>
                <a:gd name="T22" fmla="*/ 52 w 220"/>
                <a:gd name="T23" fmla="*/ 119 h 273"/>
                <a:gd name="T24" fmla="*/ 93 w 220"/>
                <a:gd name="T25" fmla="*/ 111 h 273"/>
                <a:gd name="T26" fmla="*/ 154 w 220"/>
                <a:gd name="T27" fmla="*/ 99 h 273"/>
                <a:gd name="T28" fmla="*/ 154 w 220"/>
                <a:gd name="T29" fmla="*/ 88 h 273"/>
                <a:gd name="T30" fmla="*/ 149 w 220"/>
                <a:gd name="T31" fmla="*/ 72 h 273"/>
                <a:gd name="T32" fmla="*/ 136 w 220"/>
                <a:gd name="T33" fmla="*/ 63 h 273"/>
                <a:gd name="T34" fmla="*/ 116 w 220"/>
                <a:gd name="T35" fmla="*/ 58 h 273"/>
                <a:gd name="T36" fmla="*/ 106 w 220"/>
                <a:gd name="T37" fmla="*/ 58 h 273"/>
                <a:gd name="T38" fmla="*/ 75 w 220"/>
                <a:gd name="T39" fmla="*/ 61 h 273"/>
                <a:gd name="T40" fmla="*/ 53 w 220"/>
                <a:gd name="T41" fmla="*/ 79 h 273"/>
                <a:gd name="T42" fmla="*/ 12 w 220"/>
                <a:gd name="T43" fmla="*/ 38 h 273"/>
                <a:gd name="T44" fmla="*/ 32 w 220"/>
                <a:gd name="T45" fmla="*/ 20 h 273"/>
                <a:gd name="T46" fmla="*/ 52 w 220"/>
                <a:gd name="T47" fmla="*/ 9 h 273"/>
                <a:gd name="T48" fmla="*/ 77 w 220"/>
                <a:gd name="T49" fmla="*/ 2 h 273"/>
                <a:gd name="T50" fmla="*/ 107 w 220"/>
                <a:gd name="T51" fmla="*/ 0 h 273"/>
                <a:gd name="T52" fmla="*/ 134 w 220"/>
                <a:gd name="T53" fmla="*/ 2 h 273"/>
                <a:gd name="T54" fmla="*/ 176 w 220"/>
                <a:gd name="T55" fmla="*/ 14 h 273"/>
                <a:gd name="T56" fmla="*/ 192 w 220"/>
                <a:gd name="T57" fmla="*/ 23 h 273"/>
                <a:gd name="T58" fmla="*/ 204 w 220"/>
                <a:gd name="T59" fmla="*/ 38 h 273"/>
                <a:gd name="T60" fmla="*/ 213 w 220"/>
                <a:gd name="T61" fmla="*/ 54 h 273"/>
                <a:gd name="T62" fmla="*/ 220 w 220"/>
                <a:gd name="T63" fmla="*/ 95 h 273"/>
                <a:gd name="T64" fmla="*/ 156 w 220"/>
                <a:gd name="T65" fmla="*/ 270 h 273"/>
                <a:gd name="T66" fmla="*/ 104 w 220"/>
                <a:gd name="T67" fmla="*/ 158 h 273"/>
                <a:gd name="T68" fmla="*/ 95 w 220"/>
                <a:gd name="T69" fmla="*/ 158 h 273"/>
                <a:gd name="T70" fmla="*/ 79 w 220"/>
                <a:gd name="T71" fmla="*/ 162 h 273"/>
                <a:gd name="T72" fmla="*/ 70 w 220"/>
                <a:gd name="T73" fmla="*/ 169 h 273"/>
                <a:gd name="T74" fmla="*/ 64 w 220"/>
                <a:gd name="T75" fmla="*/ 182 h 273"/>
                <a:gd name="T76" fmla="*/ 64 w 220"/>
                <a:gd name="T77" fmla="*/ 189 h 273"/>
                <a:gd name="T78" fmla="*/ 66 w 220"/>
                <a:gd name="T79" fmla="*/ 201 h 273"/>
                <a:gd name="T80" fmla="*/ 73 w 220"/>
                <a:gd name="T81" fmla="*/ 210 h 273"/>
                <a:gd name="T82" fmla="*/ 88 w 220"/>
                <a:gd name="T83" fmla="*/ 216 h 273"/>
                <a:gd name="T84" fmla="*/ 106 w 220"/>
                <a:gd name="T85" fmla="*/ 219 h 273"/>
                <a:gd name="T86" fmla="*/ 116 w 220"/>
                <a:gd name="T87" fmla="*/ 217 h 273"/>
                <a:gd name="T88" fmla="*/ 136 w 220"/>
                <a:gd name="T89" fmla="*/ 212 h 273"/>
                <a:gd name="T90" fmla="*/ 143 w 220"/>
                <a:gd name="T91" fmla="*/ 205 h 273"/>
                <a:gd name="T92" fmla="*/ 152 w 220"/>
                <a:gd name="T93" fmla="*/ 192 h 273"/>
                <a:gd name="T94" fmla="*/ 154 w 220"/>
                <a:gd name="T95" fmla="*/ 1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0" h="273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7" name="Freeform 166"/>
            <p:cNvSpPr>
              <a:spLocks noEditPoints="1"/>
            </p:cNvSpPr>
            <p:nvPr/>
          </p:nvSpPr>
          <p:spPr bwMode="auto">
            <a:xfrm>
              <a:off x="8531226" y="3800475"/>
              <a:ext cx="53975" cy="290513"/>
            </a:xfrm>
            <a:custGeom>
              <a:avLst/>
              <a:gdLst>
                <a:gd name="T0" fmla="*/ 0 w 69"/>
                <a:gd name="T1" fmla="*/ 54 h 367"/>
                <a:gd name="T2" fmla="*/ 0 w 69"/>
                <a:gd name="T3" fmla="*/ 0 h 367"/>
                <a:gd name="T4" fmla="*/ 69 w 69"/>
                <a:gd name="T5" fmla="*/ 0 h 367"/>
                <a:gd name="T6" fmla="*/ 69 w 69"/>
                <a:gd name="T7" fmla="*/ 54 h 367"/>
                <a:gd name="T8" fmla="*/ 0 w 69"/>
                <a:gd name="T9" fmla="*/ 54 h 367"/>
                <a:gd name="T10" fmla="*/ 0 w 69"/>
                <a:gd name="T11" fmla="*/ 367 h 367"/>
                <a:gd name="T12" fmla="*/ 0 w 69"/>
                <a:gd name="T13" fmla="*/ 108 h 367"/>
                <a:gd name="T14" fmla="*/ 67 w 69"/>
                <a:gd name="T15" fmla="*/ 108 h 367"/>
                <a:gd name="T16" fmla="*/ 67 w 69"/>
                <a:gd name="T17" fmla="*/ 367 h 367"/>
                <a:gd name="T18" fmla="*/ 0 w 69"/>
                <a:gd name="T1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367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8" name="Rectangle 167"/>
            <p:cNvSpPr>
              <a:spLocks noChangeArrowheads="1"/>
            </p:cNvSpPr>
            <p:nvPr/>
          </p:nvSpPr>
          <p:spPr bwMode="auto"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9" name="Freeform 168"/>
            <p:cNvSpPr>
              <a:spLocks noEditPoints="1"/>
            </p:cNvSpPr>
            <p:nvPr/>
          </p:nvSpPr>
          <p:spPr bwMode="auto">
            <a:xfrm>
              <a:off x="8759826" y="3802063"/>
              <a:ext cx="176213" cy="292100"/>
            </a:xfrm>
            <a:custGeom>
              <a:avLst/>
              <a:gdLst>
                <a:gd name="T0" fmla="*/ 196 w 223"/>
                <a:gd name="T1" fmla="*/ 345 h 368"/>
                <a:gd name="T2" fmla="*/ 167 w 223"/>
                <a:gd name="T3" fmla="*/ 363 h 368"/>
                <a:gd name="T4" fmla="*/ 131 w 223"/>
                <a:gd name="T5" fmla="*/ 368 h 368"/>
                <a:gd name="T6" fmla="*/ 111 w 223"/>
                <a:gd name="T7" fmla="*/ 366 h 368"/>
                <a:gd name="T8" fmla="*/ 86 w 223"/>
                <a:gd name="T9" fmla="*/ 357 h 368"/>
                <a:gd name="T10" fmla="*/ 64 w 223"/>
                <a:gd name="T11" fmla="*/ 339 h 368"/>
                <a:gd name="T12" fmla="*/ 0 w 223"/>
                <a:gd name="T13" fmla="*/ 365 h 368"/>
                <a:gd name="T14" fmla="*/ 66 w 223"/>
                <a:gd name="T15" fmla="*/ 0 h 368"/>
                <a:gd name="T16" fmla="*/ 66 w 223"/>
                <a:gd name="T17" fmla="*/ 122 h 368"/>
                <a:gd name="T18" fmla="*/ 95 w 223"/>
                <a:gd name="T19" fmla="*/ 100 h 368"/>
                <a:gd name="T20" fmla="*/ 131 w 223"/>
                <a:gd name="T21" fmla="*/ 95 h 368"/>
                <a:gd name="T22" fmla="*/ 151 w 223"/>
                <a:gd name="T23" fmla="*/ 97 h 368"/>
                <a:gd name="T24" fmla="*/ 183 w 223"/>
                <a:gd name="T25" fmla="*/ 109 h 368"/>
                <a:gd name="T26" fmla="*/ 196 w 223"/>
                <a:gd name="T27" fmla="*/ 120 h 368"/>
                <a:gd name="T28" fmla="*/ 210 w 223"/>
                <a:gd name="T29" fmla="*/ 142 h 368"/>
                <a:gd name="T30" fmla="*/ 219 w 223"/>
                <a:gd name="T31" fmla="*/ 169 h 368"/>
                <a:gd name="T32" fmla="*/ 223 w 223"/>
                <a:gd name="T33" fmla="*/ 199 h 368"/>
                <a:gd name="T34" fmla="*/ 223 w 223"/>
                <a:gd name="T35" fmla="*/ 232 h 368"/>
                <a:gd name="T36" fmla="*/ 221 w 223"/>
                <a:gd name="T37" fmla="*/ 280 h 368"/>
                <a:gd name="T38" fmla="*/ 215 w 223"/>
                <a:gd name="T39" fmla="*/ 309 h 368"/>
                <a:gd name="T40" fmla="*/ 203 w 223"/>
                <a:gd name="T41" fmla="*/ 334 h 368"/>
                <a:gd name="T42" fmla="*/ 196 w 223"/>
                <a:gd name="T43" fmla="*/ 345 h 368"/>
                <a:gd name="T44" fmla="*/ 111 w 223"/>
                <a:gd name="T45" fmla="*/ 154 h 368"/>
                <a:gd name="T46" fmla="*/ 88 w 223"/>
                <a:gd name="T47" fmla="*/ 162 h 368"/>
                <a:gd name="T48" fmla="*/ 73 w 223"/>
                <a:gd name="T49" fmla="*/ 178 h 368"/>
                <a:gd name="T50" fmla="*/ 68 w 223"/>
                <a:gd name="T51" fmla="*/ 201 h 368"/>
                <a:gd name="T52" fmla="*/ 66 w 223"/>
                <a:gd name="T53" fmla="*/ 232 h 368"/>
                <a:gd name="T54" fmla="*/ 70 w 223"/>
                <a:gd name="T55" fmla="*/ 275 h 368"/>
                <a:gd name="T56" fmla="*/ 79 w 223"/>
                <a:gd name="T57" fmla="*/ 296 h 368"/>
                <a:gd name="T58" fmla="*/ 99 w 223"/>
                <a:gd name="T59" fmla="*/ 307 h 368"/>
                <a:gd name="T60" fmla="*/ 111 w 223"/>
                <a:gd name="T61" fmla="*/ 309 h 368"/>
                <a:gd name="T62" fmla="*/ 134 w 223"/>
                <a:gd name="T63" fmla="*/ 302 h 368"/>
                <a:gd name="T64" fmla="*/ 149 w 223"/>
                <a:gd name="T65" fmla="*/ 285 h 368"/>
                <a:gd name="T66" fmla="*/ 154 w 223"/>
                <a:gd name="T67" fmla="*/ 262 h 368"/>
                <a:gd name="T68" fmla="*/ 156 w 223"/>
                <a:gd name="T69" fmla="*/ 232 h 368"/>
                <a:gd name="T70" fmla="*/ 152 w 223"/>
                <a:gd name="T71" fmla="*/ 188 h 368"/>
                <a:gd name="T72" fmla="*/ 143 w 223"/>
                <a:gd name="T73" fmla="*/ 169 h 368"/>
                <a:gd name="T74" fmla="*/ 124 w 223"/>
                <a:gd name="T75" fmla="*/ 156 h 368"/>
                <a:gd name="T76" fmla="*/ 111 w 223"/>
                <a:gd name="T77" fmla="*/ 1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3" h="368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0" name="Freeform 169"/>
            <p:cNvSpPr>
              <a:spLocks/>
            </p:cNvSpPr>
            <p:nvPr/>
          </p:nvSpPr>
          <p:spPr bwMode="auto">
            <a:xfrm>
              <a:off x="8986838" y="3878263"/>
              <a:ext cx="155575" cy="212725"/>
            </a:xfrm>
            <a:custGeom>
              <a:avLst/>
              <a:gdLst>
                <a:gd name="T0" fmla="*/ 146 w 196"/>
                <a:gd name="T1" fmla="*/ 75 h 270"/>
                <a:gd name="T2" fmla="*/ 146 w 196"/>
                <a:gd name="T3" fmla="*/ 75 h 270"/>
                <a:gd name="T4" fmla="*/ 139 w 196"/>
                <a:gd name="T5" fmla="*/ 70 h 270"/>
                <a:gd name="T6" fmla="*/ 132 w 196"/>
                <a:gd name="T7" fmla="*/ 65 h 270"/>
                <a:gd name="T8" fmla="*/ 123 w 196"/>
                <a:gd name="T9" fmla="*/ 61 h 270"/>
                <a:gd name="T10" fmla="*/ 112 w 196"/>
                <a:gd name="T11" fmla="*/ 59 h 270"/>
                <a:gd name="T12" fmla="*/ 112 w 196"/>
                <a:gd name="T13" fmla="*/ 59 h 270"/>
                <a:gd name="T14" fmla="*/ 103 w 196"/>
                <a:gd name="T15" fmla="*/ 61 h 270"/>
                <a:gd name="T16" fmla="*/ 96 w 196"/>
                <a:gd name="T17" fmla="*/ 63 h 270"/>
                <a:gd name="T18" fmla="*/ 88 w 196"/>
                <a:gd name="T19" fmla="*/ 67 h 270"/>
                <a:gd name="T20" fmla="*/ 81 w 196"/>
                <a:gd name="T21" fmla="*/ 72 h 270"/>
                <a:gd name="T22" fmla="*/ 76 w 196"/>
                <a:gd name="T23" fmla="*/ 79 h 270"/>
                <a:gd name="T24" fmla="*/ 72 w 196"/>
                <a:gd name="T25" fmla="*/ 88 h 270"/>
                <a:gd name="T26" fmla="*/ 69 w 196"/>
                <a:gd name="T27" fmla="*/ 97 h 270"/>
                <a:gd name="T28" fmla="*/ 69 w 196"/>
                <a:gd name="T29" fmla="*/ 110 h 270"/>
                <a:gd name="T30" fmla="*/ 69 w 196"/>
                <a:gd name="T31" fmla="*/ 270 h 270"/>
                <a:gd name="T32" fmla="*/ 0 w 196"/>
                <a:gd name="T33" fmla="*/ 270 h 270"/>
                <a:gd name="T34" fmla="*/ 0 w 196"/>
                <a:gd name="T35" fmla="*/ 4 h 270"/>
                <a:gd name="T36" fmla="*/ 67 w 196"/>
                <a:gd name="T37" fmla="*/ 4 h 270"/>
                <a:gd name="T38" fmla="*/ 67 w 196"/>
                <a:gd name="T39" fmla="*/ 29 h 270"/>
                <a:gd name="T40" fmla="*/ 67 w 196"/>
                <a:gd name="T41" fmla="*/ 29 h 270"/>
                <a:gd name="T42" fmla="*/ 78 w 196"/>
                <a:gd name="T43" fmla="*/ 18 h 270"/>
                <a:gd name="T44" fmla="*/ 94 w 196"/>
                <a:gd name="T45" fmla="*/ 9 h 270"/>
                <a:gd name="T46" fmla="*/ 112 w 196"/>
                <a:gd name="T47" fmla="*/ 2 h 270"/>
                <a:gd name="T48" fmla="*/ 123 w 196"/>
                <a:gd name="T49" fmla="*/ 0 h 270"/>
                <a:gd name="T50" fmla="*/ 133 w 196"/>
                <a:gd name="T51" fmla="*/ 0 h 270"/>
                <a:gd name="T52" fmla="*/ 133 w 196"/>
                <a:gd name="T53" fmla="*/ 0 h 270"/>
                <a:gd name="T54" fmla="*/ 151 w 196"/>
                <a:gd name="T55" fmla="*/ 2 h 270"/>
                <a:gd name="T56" fmla="*/ 167 w 196"/>
                <a:gd name="T57" fmla="*/ 5 h 270"/>
                <a:gd name="T58" fmla="*/ 182 w 196"/>
                <a:gd name="T59" fmla="*/ 14 h 270"/>
                <a:gd name="T60" fmla="*/ 196 w 196"/>
                <a:gd name="T61" fmla="*/ 25 h 270"/>
                <a:gd name="T62" fmla="*/ 146 w 196"/>
                <a:gd name="T63" fmla="*/ 7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270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2898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0" y="6484295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111" y="6558166"/>
            <a:ext cx="911659" cy="2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6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66" r:id="rId3"/>
    <p:sldLayoutId id="2147483667" r:id="rId4"/>
    <p:sldLayoutId id="2147483671" r:id="rId5"/>
    <p:sldLayoutId id="2147483677" r:id="rId6"/>
    <p:sldLayoutId id="21474836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72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45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12E0A-ABE1-52B9-8867-171EDD73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35836D-BB13-AFD1-1994-B78EE0C47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Muito tempo antes de qualquer conhecimento científico sobre a eletricidade, as pessoas já estavam cientes dos choques desferidos pelo peixe-elétrico.</a:t>
            </a:r>
          </a:p>
          <a:p>
            <a:r>
              <a:rPr lang="pt-BR" dirty="0"/>
              <a:t>No Antigo Egito, remontando ao ano de 2750 </a:t>
            </a:r>
            <a:r>
              <a:rPr lang="pt-BR" dirty="0" err="1"/>
              <a:t>a.C</a:t>
            </a:r>
            <a:r>
              <a:rPr lang="pt-BR" dirty="0"/>
              <a:t>, havia textos que referiam-se a esse peixe como o "Trovão do Nilo", descrevendo-o como o protetor de todos os outros peixes.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4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6FF33-FD33-1368-E507-7DFC8707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1D4FBA-0CCE-7BEE-2D33-808763E6D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eletricidade permaneceria pouco mais do que uma curiosidade por milênios, pelo menos até 1600, quando o cientista inglês William Gilbert publicou um estudo sobre a eletricidade, falando sobre o efeito da pedra-ímã e o da eletricidade estática produzida ao se esfregar o âmbar com outro material.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170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66155-DDD8-F3A3-5243-C529B321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F67E5F-C1B7-DC03-07DD-57CCB58A0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14538"/>
            <a:ext cx="7575958" cy="4086225"/>
          </a:xfrm>
        </p:spPr>
        <p:txBody>
          <a:bodyPr>
            <a:normAutofit/>
          </a:bodyPr>
          <a:lstStyle/>
          <a:p>
            <a:r>
              <a:rPr lang="pt-BR" dirty="0"/>
              <a:t>A pilha voltaica de Alessandro Volta, ou simplesmente bateria, datada de 1800 e feita a partir de camadas alternadas de zinco e cobre, forneceu aos cientistas uma fonte mais confiável e estável de energia elétrica do que as antigas máquinas eletrostáticas.</a:t>
            </a:r>
          </a:p>
          <a:p>
            <a:endParaRPr lang="pt-BR" dirty="0"/>
          </a:p>
        </p:txBody>
      </p:sp>
      <p:pic>
        <p:nvPicPr>
          <p:cNvPr id="4" name="Picture 2" descr="Pilha de Volta – Wikipédia, a enciclopédia livre">
            <a:extLst>
              <a:ext uri="{FF2B5EF4-FFF2-40B4-BE49-F238E27FC236}">
                <a16:creationId xmlns:a16="http://schemas.microsoft.com/office/drawing/2014/main" id="{94059D4A-4C44-2150-4AA3-857C94A15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993" y="2014538"/>
            <a:ext cx="3204594" cy="427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67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71039-F844-5963-10BB-0B92E583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0D7855-46AE-79CE-EA1F-E3ED4FD30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o estudo dos fenômenos elétricos, não se pode imaginar uma disciplina de estudo isoladamente. Serão necessários estudos em outras disciplinas, como a química, por exemplo.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518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0B66C-4E36-E9F8-424A-DF68EC25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Matéria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FDEFFE-00B5-FCCF-F344-A119D2C80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É tudo que existe e ocupa lugar no espaço.</a:t>
            </a:r>
          </a:p>
          <a:p>
            <a:r>
              <a:rPr lang="pt-BR" dirty="0"/>
              <a:t>Tudo que existe no universo é composto por matéria, e toda matéria é composta por átomos.</a:t>
            </a:r>
          </a:p>
          <a:p>
            <a:r>
              <a:rPr lang="pt-BR" dirty="0"/>
              <a:t>Se tomarmos um punhado de sal de cozinha (cloreto de sódio), o dividirmos em partes, e cada parte for novamente dividida, chegaremos a um grão. Continuando a divisão, chegaremos à molécula </a:t>
            </a:r>
            <a:r>
              <a:rPr lang="pt-BR" dirty="0" err="1"/>
              <a:t>NaCl</a:t>
            </a:r>
            <a:r>
              <a:rPr lang="pt-BR" dirty="0"/>
              <a:t>. </a:t>
            </a:r>
          </a:p>
          <a:p>
            <a:r>
              <a:rPr lang="pt-BR" dirty="0"/>
              <a:t>Se dividirmos esta molécula, teremos um átomo de sódio (Na) e um átomo de cloro (Cl). </a:t>
            </a:r>
          </a:p>
          <a:p>
            <a:r>
              <a:rPr lang="pt-BR" dirty="0"/>
              <a:t>Se dividirmos um átomo de sódio ou cloro, teremos então prótons, </a:t>
            </a:r>
            <a:r>
              <a:rPr lang="pt-BR" dirty="0" err="1"/>
              <a:t>neutrons</a:t>
            </a:r>
            <a:r>
              <a:rPr lang="pt-BR" dirty="0"/>
              <a:t> e elétrons.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685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E9961-6490-921F-F392-13A89FEF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B6D8EE-BF7D-C694-6503-5A111DE9F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pic>
        <p:nvPicPr>
          <p:cNvPr id="4" name="Picture 2" descr="Sal de cozinha pode ter sido peça-chave para início da vida na Terra">
            <a:extLst>
              <a:ext uri="{FF2B5EF4-FFF2-40B4-BE49-F238E27FC236}">
                <a16:creationId xmlns:a16="http://schemas.microsoft.com/office/drawing/2014/main" id="{C2394709-69B8-E046-DE68-3440A52B4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060037"/>
            <a:ext cx="9067800" cy="473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245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54358-4154-0046-8F25-52973820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87B229-18C7-6325-CD31-30C05BD39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E7F9A8-937C-FF3F-C680-54EB5FD2E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81" y="1178408"/>
            <a:ext cx="5621119" cy="512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loreto de Sódio. Características do Cloreto de Sódio - Escola Kids">
            <a:extLst>
              <a:ext uri="{FF2B5EF4-FFF2-40B4-BE49-F238E27FC236}">
                <a16:creationId xmlns:a16="http://schemas.microsoft.com/office/drawing/2014/main" id="{6B9794FE-20D6-7E6E-6F4C-6AEE3BAF3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780" y="1277799"/>
            <a:ext cx="5724633" cy="492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51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33E3C-EA8C-4F46-B44E-FB8371A6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5C1808-33A7-FBAC-0595-5B97C8F97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pic>
        <p:nvPicPr>
          <p:cNvPr id="4" name="Picture 2" descr="Molécula Do Cloreto De Sódio Ilustração Stock - Ilustração de sódio,  molécula: 3900922">
            <a:extLst>
              <a:ext uri="{FF2B5EF4-FFF2-40B4-BE49-F238E27FC236}">
                <a16:creationId xmlns:a16="http://schemas.microsoft.com/office/drawing/2014/main" id="{725CEA0C-BF5C-A56D-6346-2394DEF46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08" y="986458"/>
            <a:ext cx="6142383" cy="614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074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BF6C0-93D5-6DE9-1255-6D5EC334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4B680F-6DD7-68BB-CC48-6FB86DDA9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4" name="Picture 2" descr="Cloro Arquivos de Ilustração | k43375405 | Fotosearch">
            <a:extLst>
              <a:ext uri="{FF2B5EF4-FFF2-40B4-BE49-F238E27FC236}">
                <a16:creationId xmlns:a16="http://schemas.microsoft.com/office/drawing/2014/main" id="{F1712A28-398D-9114-C93B-8666B4A47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6"/>
          <a:stretch/>
        </p:blipFill>
        <p:spPr bwMode="auto">
          <a:xfrm>
            <a:off x="3416400" y="629856"/>
            <a:ext cx="5359200" cy="547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64334"/>
            <a:ext cx="10515600" cy="1325563"/>
          </a:xfrm>
        </p:spPr>
        <p:txBody>
          <a:bodyPr/>
          <a:lstStyle/>
          <a:p>
            <a:r>
              <a:rPr lang="pt-BR" dirty="0"/>
              <a:t>Fundamentos de Eletrônica Aplicada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38209" y="2345674"/>
            <a:ext cx="7481711" cy="16557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Professor Pábulo Felipe Ciarnoscki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pabulo.ciarnoscki@edu.sc.senai.br</a:t>
            </a:r>
          </a:p>
        </p:txBody>
      </p:sp>
    </p:spTree>
    <p:extLst>
      <p:ext uri="{BB962C8B-B14F-4D97-AF65-F5344CB8AC3E}">
        <p14:creationId xmlns:p14="http://schemas.microsoft.com/office/powerpoint/2010/main" val="553537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A3F67-8969-0606-D326-6593BBCC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Átomo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04764A-E918-B778-CB06-AC53538E8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É a menor partícula divisível que ainda conserva seu estado de matéria.</a:t>
            </a:r>
          </a:p>
          <a:p>
            <a:r>
              <a:rPr lang="pt-BR" dirty="0"/>
              <a:t>O átomo é composto de um núcleo, onde se encontram os prótons e os nêutrons. Os prótons possuem carga elétrica positiva, e os nêutrons não possuem carga elétrica.</a:t>
            </a:r>
          </a:p>
          <a:p>
            <a:r>
              <a:rPr lang="pt-BR" dirty="0"/>
              <a:t>Ao redor do núcleo, estão os elétrons em movimento orbital e dispostos em camadas. </a:t>
            </a:r>
          </a:p>
          <a:p>
            <a:r>
              <a:rPr lang="pt-BR" dirty="0"/>
              <a:t>Os elétrons são atraídos ao núcleo pela força eletrostática.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8111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F2ED2-C61F-7653-D65C-94719F8D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854621-B78C-FD88-0FA8-0F8801250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átomo em equilíbrio possui o mesmo número de prótons e elétrons. Caso o átomo possua maior número de prótons, haverá uma força que tentará buscar elétrons para seu equilíbrio.</a:t>
            </a:r>
          </a:p>
          <a:p>
            <a:r>
              <a:rPr lang="pt-BR" dirty="0"/>
              <a:t>Caso o átomo possua maior número de elétrons, então a força irá expulsar elétrons para seu equilíbrio. Para o equilíbrio completo, o átomo deverá ter 8 elétrons na última camada. Para isto, os átomos se agrupam, doando ou compartilhando seus elétrons da última camada, formando as moléculas.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888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54787-07C6-77ED-7EED-2CCB5592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91BA5B-1C64-5687-BEFA-E92898623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lei da eletrostática diz que “cargas de mesmo sinal se repelem, e cargas de sinal diferente se atraem”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A1671A-353C-646D-BEEE-9A63DA349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56" y="3583760"/>
            <a:ext cx="10829688" cy="1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07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5CB48-1341-89C7-872F-8ECF37F6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6D6328-B3E1-23CB-9A4A-A0A0BAFDE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um átomo possui um maior número de prótons que de elétrons, dizemos que ele está carregado positivamente com carga +q e o chamamos de íon positivo.</a:t>
            </a:r>
          </a:p>
          <a:p>
            <a:r>
              <a:rPr lang="pt-BR" dirty="0"/>
              <a:t>Quando um átomo possui um maior número de elétrons que de prótons, dizemos que ele está carregado negativamente com carga -q e o chamamos de íon negativo.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562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A7048-640B-B596-43D8-C1695E92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E4C681-AEB5-CC17-CB98-8385602AF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 maior a diferença entre o número de prótons e de elétrons, maior será a carga elétrica. </a:t>
            </a:r>
          </a:p>
          <a:p>
            <a:r>
              <a:rPr lang="pt-BR" dirty="0"/>
              <a:t>Se dois corpos estão carregados eletricamente (com sobra ou falta de elétrons), podemos comparar seus potenciais e saber qual corpo está mais carregado. </a:t>
            </a:r>
          </a:p>
          <a:p>
            <a:r>
              <a:rPr lang="pt-BR" dirty="0"/>
              <a:t>A isto damos o nome de tensão elétrica ou diferença de potencial (DDP).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029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BB91A4B-9988-32FB-EDE7-1BC235CA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dirty="0"/>
              <a:t>Tensão Elétrica</a:t>
            </a:r>
          </a:p>
        </p:txBody>
      </p:sp>
    </p:spTree>
    <p:extLst>
      <p:ext uri="{BB962C8B-B14F-4D97-AF65-F5344CB8AC3E}">
        <p14:creationId xmlns:p14="http://schemas.microsoft.com/office/powerpoint/2010/main" val="4250713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4A6C6-79F9-EE95-5547-EDA5EEE4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Tensão Elétrica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6A66BF-093D-1A19-1991-4BF6F8FA5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DECORAR:</a:t>
            </a:r>
          </a:p>
          <a:p>
            <a:r>
              <a:rPr lang="pt-BR" b="1" u="sng" dirty="0"/>
              <a:t>Tensão elétrica é a diferença de potencial entre dois corpos, medindo o quanto um corpo está carregado em relação ao outro. </a:t>
            </a:r>
          </a:p>
          <a:p>
            <a:r>
              <a:rPr lang="pt-BR" b="1" u="sng" dirty="0"/>
              <a:t>A unidade de medida é o VOLT (V) 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A12B5FB-1203-AACD-D3F6-5EB8CF617C25}"/>
              </a:ext>
            </a:extLst>
          </p:cNvPr>
          <p:cNvSpPr/>
          <p:nvPr/>
        </p:nvSpPr>
        <p:spPr>
          <a:xfrm>
            <a:off x="838200" y="2632213"/>
            <a:ext cx="10226879" cy="18642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8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F104D-2E2A-1EC8-787C-35824D7B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9F9056-D84F-DAEB-0EBB-A6698016D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Assim como em medidas de comprimento, para medir uma diferença de potencial, precisamos estabelecer uma referência, isto é, com o que estamos comparando.</a:t>
            </a:r>
          </a:p>
          <a:p>
            <a:r>
              <a:rPr lang="pt-BR" dirty="0"/>
              <a:t>Vamos analisar uma pilha elétrica. Ela possui dois </a:t>
            </a:r>
            <a:r>
              <a:rPr lang="pt-BR" dirty="0" err="1"/>
              <a:t>pólos</a:t>
            </a:r>
            <a:r>
              <a:rPr lang="pt-BR" dirty="0"/>
              <a:t>: um positivo e outro negativo.</a:t>
            </a:r>
          </a:p>
          <a:p>
            <a:endParaRPr lang="pt-BR" dirty="0"/>
          </a:p>
        </p:txBody>
      </p:sp>
      <p:pic>
        <p:nvPicPr>
          <p:cNvPr id="4" name="Picture 2" descr="Pilha AA Alcalina Duracell | Eletru's - Componentes Eletrônicos">
            <a:extLst>
              <a:ext uri="{FF2B5EF4-FFF2-40B4-BE49-F238E27FC236}">
                <a16:creationId xmlns:a16="http://schemas.microsoft.com/office/drawing/2014/main" id="{A5B07027-F440-EC46-9DD3-CFDA70EDE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0" r="34604" b="9803"/>
          <a:stretch/>
        </p:blipFill>
        <p:spPr bwMode="auto">
          <a:xfrm rot="16200000">
            <a:off x="5122878" y="2565706"/>
            <a:ext cx="1946244" cy="563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840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2925B-A2E8-6E49-5458-1918DA2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11960-368D-847E-3340-0C2982725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</a:t>
            </a:r>
            <a:r>
              <a:rPr lang="pt-BR" dirty="0" err="1"/>
              <a:t>pólo</a:t>
            </a:r>
            <a:r>
              <a:rPr lang="pt-BR" dirty="0"/>
              <a:t> positivo, haverá falta de elétrons, e no </a:t>
            </a:r>
            <a:r>
              <a:rPr lang="pt-BR" dirty="0" err="1"/>
              <a:t>pólo</a:t>
            </a:r>
            <a:r>
              <a:rPr lang="pt-BR" dirty="0"/>
              <a:t> negativo, haverá excesso de elétrons. </a:t>
            </a:r>
          </a:p>
          <a:p>
            <a:r>
              <a:rPr lang="pt-BR" dirty="0"/>
              <a:t>Sabemos que a pilha é de 1,5 Volts, mas o que isto representa? Representa que no </a:t>
            </a:r>
            <a:r>
              <a:rPr lang="pt-BR" dirty="0" err="1"/>
              <a:t>pólo</a:t>
            </a:r>
            <a:r>
              <a:rPr lang="pt-BR" dirty="0"/>
              <a:t> positivo há uma diferença de potencial de 1,5V em relação ao </a:t>
            </a:r>
            <a:r>
              <a:rPr lang="pt-BR" dirty="0" err="1"/>
              <a:t>pólo</a:t>
            </a:r>
            <a:r>
              <a:rPr lang="pt-BR" dirty="0"/>
              <a:t> negativo.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394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6CAC6-79D7-0BC3-0296-AADE1FCD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4309AE-F089-F632-D471-1D916EBA7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6EE2C5-A9D3-F489-8138-2DA19B6F2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995570"/>
            <a:ext cx="9905998" cy="486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4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88247-7595-3F9D-9E68-8B2C5362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BEC2D-123B-EFC7-090D-32C0C3ADE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Unidade curricular: Fundamentos de Eletrônica Aplicada</a:t>
            </a:r>
          </a:p>
          <a:p>
            <a:r>
              <a:rPr lang="pt-BR" dirty="0"/>
              <a:t>Carga horária: 80h (60h presencial, 20h tutoria);</a:t>
            </a:r>
          </a:p>
          <a:p>
            <a:r>
              <a:rPr lang="pt-BR" dirty="0"/>
              <a:t>Encontros presenciais: 17 (nas quintas feiras);</a:t>
            </a:r>
          </a:p>
          <a:p>
            <a:r>
              <a:rPr lang="pt-BR" dirty="0"/>
              <a:t>Tutorias: Sextas feiras;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922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B3D24-08CD-A2F3-3981-5DEF8B3E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CEF57F-500E-7AFE-9E51-1F84614E8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instrumento utilizado para medir a tensão elétrica é o voltímetro. Como ele vai medir a diferença de potencial entre os terminais de um componente (pilha), deve ser conectado em paralelo.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0510F3-893A-C600-9F36-29A618845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900" y="4057650"/>
            <a:ext cx="4736200" cy="201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0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BB91A4B-9988-32FB-EDE7-1BC235CA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pt-BR" sz="4800" dirty="0"/>
              <a:t>Formas de produzir tensão elétrica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719623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E1AD6-8778-0E87-DCAA-3F8AACB0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4E2F08-5957-84D2-36D9-876142411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Tensão elétrica é a diferença de potencial entre dois corpos, portanto, para que haja tensão elétrica, devemos carregar os corpos eletricamente, isto é, retirar elétrons dos átomos de um corpo e injetá-los no outro.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57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A1DFC-CFDE-66F5-C593-0FE5AC22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Tensão por atrito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6A2D22-2D31-0A2A-821B-CEF1D07D3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friccionarmos dois corpos, os elétrons da última camada de um corpo acabam passando para o outro corpo, devido ao atrito.</a:t>
            </a:r>
          </a:p>
          <a:p>
            <a:endParaRPr lang="pt-BR" dirty="0"/>
          </a:p>
        </p:txBody>
      </p:sp>
      <p:pic>
        <p:nvPicPr>
          <p:cNvPr id="4" name="Picture 2" descr="Processos de Eletrização: Contato, Atrito e Indução - Biologia Total">
            <a:extLst>
              <a:ext uri="{FF2B5EF4-FFF2-40B4-BE49-F238E27FC236}">
                <a16:creationId xmlns:a16="http://schemas.microsoft.com/office/drawing/2014/main" id="{ACD84000-7FD4-2442-874C-F51E0A689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16" y="3429000"/>
            <a:ext cx="3778968" cy="296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441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4556C-A64F-3F77-5442-78D015DC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Tensão por Calor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2538C4-8FE6-D848-AEED-2797A105C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aquecer o ponto de contato entre dois metais deferentes, aparece uma pequena tensão. </a:t>
            </a:r>
          </a:p>
          <a:p>
            <a:r>
              <a:rPr lang="pt-BR" dirty="0"/>
              <a:t>O valor desta tensão depende da temperatura. Este fenômeno é utilizado para medir a temperatura de fornos.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3848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09A98-5320-564C-8558-82A145BE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Tensão por Pressão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CA93B5-A084-A1E8-03A4-47C30E416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um cristal é submetido à tração ou compressão, produz-se tensão elétrica entre suas superfícies. </a:t>
            </a:r>
          </a:p>
          <a:p>
            <a:r>
              <a:rPr lang="pt-BR" dirty="0"/>
              <a:t>O valor desta tensão é proporcional à pressão exercida sobre as superfícies do cristal. Este fenômeno é utilizado em microfones de cristal, captadores de instrumentos musicais, células de carga para balanças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506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8ED68-E9AB-07C5-673F-EFFA5388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tensão por luz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F97D5B-8BA1-1CB4-3100-2941E6E39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luz que incide sobre determinados materiais (silício, germânio, selênio) provoca uma separação das cargas elétricas. </a:t>
            </a:r>
          </a:p>
          <a:p>
            <a:r>
              <a:rPr lang="pt-BR" dirty="0"/>
              <a:t>O valor desta tensão depende da intensidade da luz. Este fenômeno é aplicado em painéis solares, calculadoras com bateria solar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300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9E2FE-68C5-E88F-8B39-4CDEF4FC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Tensão por Eletrólise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6808A1-9920-C434-AC0D-5AC001999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Submergindo duas placas de materiais diferentes em um líquido condutor (eletrólito), as placas carregam-se, isto é, produzem tensão elétrica. O valor da tensão depende do material dos eletrodos. </a:t>
            </a:r>
          </a:p>
          <a:p>
            <a:r>
              <a:rPr lang="pt-BR" dirty="0"/>
              <a:t>Este fenômeno é utilizado em pilhas e baterias.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218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D7E45-95AC-4DDB-11A7-78D08C21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Tensão por Magnetismo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F29D75-842C-7A8E-6EA5-623B1F561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se movimenta um ímã próximo de uma bobina, produz-se uma tensão induzida. </a:t>
            </a:r>
          </a:p>
          <a:p>
            <a:r>
              <a:rPr lang="pt-BR" dirty="0"/>
              <a:t>Este método é o mais utilizado para produção de eletricidade em larga escala. É o princípio de funcionamento dos geradores e dínamos.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183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BB91A4B-9988-32FB-EDE7-1BC235CA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dirty="0"/>
              <a:t>Corrente Elétrica</a:t>
            </a:r>
          </a:p>
        </p:txBody>
      </p:sp>
    </p:spTree>
    <p:extLst>
      <p:ext uri="{BB962C8B-B14F-4D97-AF65-F5344CB8AC3E}">
        <p14:creationId xmlns:p14="http://schemas.microsoft.com/office/powerpoint/2010/main" val="377996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365F4-3032-561D-E400-F221B7B9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Conhecimentos da UC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A26C38-DB6A-E687-1CAC-F2CA35D58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1. Eletrônica Digital </a:t>
            </a:r>
          </a:p>
          <a:p>
            <a:r>
              <a:rPr lang="pt-BR" dirty="0"/>
              <a:t>2. Eletrônica Analógica</a:t>
            </a:r>
          </a:p>
          <a:p>
            <a:r>
              <a:rPr lang="pt-BR" dirty="0"/>
              <a:t>3. Dispositivos de proteção elétrica</a:t>
            </a:r>
          </a:p>
          <a:p>
            <a:r>
              <a:rPr lang="pt-BR" dirty="0"/>
              <a:t>4. Aterramento elétrico</a:t>
            </a:r>
          </a:p>
          <a:p>
            <a:r>
              <a:rPr lang="pt-BR" dirty="0"/>
              <a:t>5. Riscos elétricos </a:t>
            </a:r>
          </a:p>
          <a:p>
            <a:r>
              <a:rPr lang="pt-BR" dirty="0"/>
              <a:t>6. Carga elétrica</a:t>
            </a:r>
          </a:p>
          <a:p>
            <a:r>
              <a:rPr lang="pt-BR" dirty="0"/>
              <a:t>7. Magnetismo e Eletromagnetismo </a:t>
            </a:r>
          </a:p>
        </p:txBody>
      </p:sp>
    </p:spTree>
    <p:extLst>
      <p:ext uri="{BB962C8B-B14F-4D97-AF65-F5344CB8AC3E}">
        <p14:creationId xmlns:p14="http://schemas.microsoft.com/office/powerpoint/2010/main" val="2963319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80524-0C47-2581-3592-3BDB7712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F67A30-5F09-7037-5B62-34F12C83A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eu tenha dois corpos carregados eletricamente e, entre eles, coloque um corpo eletricamente neutro: 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A4D663-D32D-A69D-A565-62E8AB97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76" y="3101830"/>
            <a:ext cx="9667047" cy="273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4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E6BB8-1CD2-B7AB-7B76-7BCA9635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FA3952-134F-957E-3BF9-AB0FAE6FD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corpo B, positivamente carregado, irá “roubar” um elétron do primeiro átomo do material intermediário, este ficará em desequilíbrio e “roubará” um elétron do átomo vizinho, até que o último átomo do material intermediário “roube” elétrons do corpo A, onde há justamente excesso de elétrons.</a:t>
            </a:r>
          </a:p>
          <a:p>
            <a:r>
              <a:rPr lang="pt-BR" dirty="0"/>
              <a:t>A essa circulação de cargas elétricas (no caso o elétron) damos o nome de corrente elétrica, e é ela que irá executar algum tipo de trabalho, seja aquecimento, iluminação, força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243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5031E-31F1-BD7D-865E-03D9E1B7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Corrente Elétrica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734D9-A999-2B89-16A2-22F046DC8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DECORAR:</a:t>
            </a:r>
          </a:p>
          <a:p>
            <a:r>
              <a:rPr lang="pt-BR" b="1" u="sng" dirty="0"/>
              <a:t>Corrente elétrica é o movimento ordenado dos elétrons através de um meio.</a:t>
            </a:r>
          </a:p>
          <a:p>
            <a:r>
              <a:rPr lang="pt-BR" b="1" u="sng" dirty="0"/>
              <a:t>A unidade de medida é o AMPÈRE (A) 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AF18D20-F401-2103-A989-996B585EDF55}"/>
              </a:ext>
            </a:extLst>
          </p:cNvPr>
          <p:cNvSpPr/>
          <p:nvPr/>
        </p:nvSpPr>
        <p:spPr>
          <a:xfrm>
            <a:off x="838200" y="2632213"/>
            <a:ext cx="10093254" cy="15935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106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DEA67-9CBE-9595-EF10-E0081AB6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C417FB-C1F5-6B6C-08D7-E3E06D8B9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instrumento para medida da intensidade de corrente elétrica é o amperímetro.</a:t>
            </a:r>
          </a:p>
          <a:p>
            <a:r>
              <a:rPr lang="pt-BR" dirty="0"/>
              <a:t>Como a corrente elétrica é um fluxo, para sua medição, ela deverá passar através do instrumento, que deve ser ligado em série.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6772CB-84B4-B6FB-9A24-14EB81A9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437" y="4326056"/>
            <a:ext cx="3411125" cy="19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26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BB91A4B-9988-32FB-EDE7-1BC235CA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dirty="0"/>
              <a:t>Condutores e Isolantes</a:t>
            </a:r>
          </a:p>
        </p:txBody>
      </p:sp>
    </p:spTree>
    <p:extLst>
      <p:ext uri="{BB962C8B-B14F-4D97-AF65-F5344CB8AC3E}">
        <p14:creationId xmlns:p14="http://schemas.microsoft.com/office/powerpoint/2010/main" val="34050962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4EB06-BFBB-ACC0-CF42-D96A1231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78F450-7627-34AF-9255-406020011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Vimos no exemplo anterior que um corpo eletricamente neutro serviu de caminho para a corrente elétrica do corpo A para o corpo B, isto porque os seus elétrons da última camada podiam ser capturados por outros átomos. </a:t>
            </a:r>
          </a:p>
          <a:p>
            <a:r>
              <a:rPr lang="pt-BR" dirty="0"/>
              <a:t>Mas se estes elétrons estivessem firmemente presos ao núcleo? Neste caso não haveria condução de corrente elétrica.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545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36534-1607-7D69-EBEF-499A76C6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FC8049-5177-244F-906E-50B4931F8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materiais que possuem os elétrons da última camada com pouca atração ao núcleo, sendo facilmente capturados por outros átomos. </a:t>
            </a:r>
          </a:p>
          <a:p>
            <a:r>
              <a:rPr lang="pt-BR" dirty="0"/>
              <a:t>Na verdade, estes elétrons não são ligados a átomo algum, estando ali apenas para dar equilíbrio ao átomo, e ficar circulando pela estrutura do material. </a:t>
            </a:r>
          </a:p>
          <a:p>
            <a:r>
              <a:rPr lang="pt-BR" dirty="0"/>
              <a:t>A estes elétrons damos o nome de </a:t>
            </a:r>
            <a:r>
              <a:rPr lang="pt-BR" b="1" u="sng" dirty="0"/>
              <a:t>elétrons livres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7979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A9036-11D7-2344-91B3-02A27F57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C3F2AB-D4A9-ED6B-6309-1BC843B45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DD3AEE-6F5C-A8A8-4210-14221030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65" y="618518"/>
            <a:ext cx="10791670" cy="56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861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761B1-9D17-11FD-6708-9236DE9C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Condutores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84A0DD-8563-54B9-AE74-CDEC35333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DECORAR:</a:t>
            </a:r>
          </a:p>
          <a:p>
            <a:r>
              <a:rPr lang="pt-BR" b="1" u="sng" dirty="0"/>
              <a:t>Condutores são matérias que possuem grande número de elétrons livres, servindo como um meio de condução da corrente elétrica. Ex. cobre, ouro, alumínio, zinco, chumbo, etc.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4B1C68-F563-5390-4912-3A5CF2F704D4}"/>
              </a:ext>
            </a:extLst>
          </p:cNvPr>
          <p:cNvSpPr/>
          <p:nvPr/>
        </p:nvSpPr>
        <p:spPr>
          <a:xfrm>
            <a:off x="838199" y="2632213"/>
            <a:ext cx="10515599" cy="15935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9843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41F6D-527B-EF3D-DC03-10597BF5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CDD862-06B4-520E-A8E3-62A95269D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Outros materiais não possuem elétrons livres, logo, se os colocarmos entre dois corpos em que há diferença de potencial, não haverá corrente elétrica, pois os átomos não irão ceder elétrons.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20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365F4-3032-561D-E400-F221B7B9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Conhecimentos da UC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A26C38-DB6A-E687-1CAC-F2CA35D58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6. Carga elétrica</a:t>
            </a:r>
          </a:p>
          <a:p>
            <a:r>
              <a:rPr lang="pt-BR" dirty="0"/>
              <a:t>7. Magnetismo e Eletromagnetismo </a:t>
            </a:r>
          </a:p>
          <a:p>
            <a:r>
              <a:rPr lang="pt-BR" dirty="0"/>
              <a:t>8. Multímetro</a:t>
            </a:r>
          </a:p>
          <a:p>
            <a:r>
              <a:rPr lang="pt-BR" dirty="0"/>
              <a:t>9. Lei de Ohm</a:t>
            </a:r>
          </a:p>
          <a:p>
            <a:r>
              <a:rPr lang="pt-BR" dirty="0"/>
              <a:t>10. Conceitos de eletricidade</a:t>
            </a:r>
          </a:p>
        </p:txBody>
      </p:sp>
    </p:spTree>
    <p:extLst>
      <p:ext uri="{BB962C8B-B14F-4D97-AF65-F5344CB8AC3E}">
        <p14:creationId xmlns:p14="http://schemas.microsoft.com/office/powerpoint/2010/main" val="39623084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1F025-9ED0-3D4B-0977-284B7C97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9608B7-76B4-C217-C233-785A136C7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DECORAR:</a:t>
            </a:r>
          </a:p>
          <a:p>
            <a:r>
              <a:rPr lang="pt-BR" b="1" u="sng" dirty="0"/>
              <a:t>Isolantes são materiais que não possuem elétrons livres na sua estrutura, portanto não conduzem corrente elétrica em condições normais. Ex. borracha, madeira, vidro, plástico, etc.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C00BB57-D263-3A3A-FE14-359A3014E8E3}"/>
              </a:ext>
            </a:extLst>
          </p:cNvPr>
          <p:cNvSpPr/>
          <p:nvPr/>
        </p:nvSpPr>
        <p:spPr>
          <a:xfrm>
            <a:off x="838200" y="2632212"/>
            <a:ext cx="10515600" cy="16545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7651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04646-73EA-DD51-C4C6-8A88AACD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8A12A0-B4B8-A4DD-857C-9A50C2855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um material dificulta a passagem de corrente elétrica, dizemos que possui uma resistência elétrica. A resistência elétrica está em função da força com que os elétrons estão atraídos ao núcleo.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1396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AE0D7-E260-4A40-7CC0-66695DC4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Resistência Elétrica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A060E3-85A5-5555-B7CA-39A738879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DECORAR:</a:t>
            </a:r>
          </a:p>
          <a:p>
            <a:r>
              <a:rPr lang="pt-BR" b="1" u="sng" dirty="0"/>
              <a:t>Resistência elétrica é a força que se opõe a passagem dos elétrons.</a:t>
            </a:r>
          </a:p>
          <a:p>
            <a:r>
              <a:rPr lang="pt-BR" b="1" u="sng" dirty="0"/>
              <a:t>A unidade de medida da resistência elétrica é o OHM (Ω).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96991F8-F357-8DAF-972B-5A963192145B}"/>
              </a:ext>
            </a:extLst>
          </p:cNvPr>
          <p:cNvSpPr/>
          <p:nvPr/>
        </p:nvSpPr>
        <p:spPr>
          <a:xfrm>
            <a:off x="838200" y="2632213"/>
            <a:ext cx="10515600" cy="15935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73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BF1557B-237D-D441-B9BD-F881800A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20" y="765811"/>
            <a:ext cx="8695359" cy="532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66A298-F8C5-2C9D-8A8C-E03D7A347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20" y="423304"/>
            <a:ext cx="8315159" cy="60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7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FF9E2-EF39-674B-830D-03852C2F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37B1FD-59D3-6214-4C69-5AC9F9078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1 avaliação teórica;</a:t>
            </a:r>
          </a:p>
          <a:p>
            <a:r>
              <a:rPr lang="pt-BR" dirty="0"/>
              <a:t>1 avaliação prática;</a:t>
            </a:r>
          </a:p>
          <a:p>
            <a:r>
              <a:rPr lang="pt-BR" dirty="0"/>
              <a:t>1 nota relativa às tutorias;</a:t>
            </a:r>
          </a:p>
          <a:p>
            <a:r>
              <a:rPr lang="pt-BR" dirty="0"/>
              <a:t>2 entregas relativas a SA.</a:t>
            </a:r>
          </a:p>
          <a:p>
            <a:endParaRPr lang="pt-BR" dirty="0"/>
          </a:p>
          <a:p>
            <a:r>
              <a:rPr lang="pt-BR" sz="3600" b="1" u="sng" dirty="0"/>
              <a:t>Total: 5 notas.</a:t>
            </a:r>
          </a:p>
        </p:txBody>
      </p:sp>
    </p:spTree>
    <p:extLst>
      <p:ext uri="{BB962C8B-B14F-4D97-AF65-F5344CB8AC3E}">
        <p14:creationId xmlns:p14="http://schemas.microsoft.com/office/powerpoint/2010/main" val="375162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50CCC-6540-EF0D-D6E3-2F83AA67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2F3A74-5FC6-4463-5F09-62900C492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cada 15 dias, intercalado com as tutorias de Lógica de Programação.</a:t>
            </a:r>
          </a:p>
          <a:p>
            <a:r>
              <a:rPr lang="pt-BR" dirty="0"/>
              <a:t>A atividade será liberada às 19h do dia da tutoria com prazo para entrega até 19h da próxima tutoria.</a:t>
            </a:r>
          </a:p>
          <a:p>
            <a:r>
              <a:rPr lang="pt-BR" dirty="0"/>
              <a:t>As tutorias sempre serão lançadas no AVA.</a:t>
            </a:r>
          </a:p>
          <a:p>
            <a:r>
              <a:rPr lang="pt-BR" dirty="0"/>
              <a:t>O Aluno poderá vir até o SENAI no dia da tutoria para realizar as atividades e tirar dúvidas.</a:t>
            </a:r>
          </a:p>
        </p:txBody>
      </p:sp>
    </p:spTree>
    <p:extLst>
      <p:ext uri="{BB962C8B-B14F-4D97-AF65-F5344CB8AC3E}">
        <p14:creationId xmlns:p14="http://schemas.microsoft.com/office/powerpoint/2010/main" val="2732811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S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I2016" id="{ED298951-E168-472F-AE84-68E340594810}" vid="{F618B63D-33D8-4562-85F0-BA00DC24ED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SESI2016</Template>
  <TotalTime>664</TotalTime>
  <Words>1756</Words>
  <Application>Microsoft Office PowerPoint</Application>
  <PresentationFormat>Widescreen</PresentationFormat>
  <Paragraphs>115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5" baseType="lpstr">
      <vt:lpstr>Arial</vt:lpstr>
      <vt:lpstr>Century Gothic</vt:lpstr>
      <vt:lpstr>Tema do Office SESI</vt:lpstr>
      <vt:lpstr>Apresentação do PowerPoint</vt:lpstr>
      <vt:lpstr>Fundamentos de Eletrônica Aplicada</vt:lpstr>
      <vt:lpstr>Planejamento</vt:lpstr>
      <vt:lpstr>Conhecimentos da UC</vt:lpstr>
      <vt:lpstr>Conhecimentos da UC</vt:lpstr>
      <vt:lpstr>Apresentação do PowerPoint</vt:lpstr>
      <vt:lpstr>Apresentação do PowerPoint</vt:lpstr>
      <vt:lpstr>Avaliações</vt:lpstr>
      <vt:lpstr>Tutorias</vt:lpstr>
      <vt:lpstr>Apresentação do PowerPoint</vt:lpstr>
      <vt:lpstr>Introdução</vt:lpstr>
      <vt:lpstr>Apresentação do PowerPoint</vt:lpstr>
      <vt:lpstr>Apresentação do PowerPoint</vt:lpstr>
      <vt:lpstr>Apresentação do PowerPoint</vt:lpstr>
      <vt:lpstr>Matéria</vt:lpstr>
      <vt:lpstr>Apresentação do PowerPoint</vt:lpstr>
      <vt:lpstr>Apresentação do PowerPoint</vt:lpstr>
      <vt:lpstr>Apresentação do PowerPoint</vt:lpstr>
      <vt:lpstr>Apresentação do PowerPoint</vt:lpstr>
      <vt:lpstr>Átomo</vt:lpstr>
      <vt:lpstr>Apresentação do PowerPoint</vt:lpstr>
      <vt:lpstr>Apresentação do PowerPoint</vt:lpstr>
      <vt:lpstr>Apresentação do PowerPoint</vt:lpstr>
      <vt:lpstr>Apresentação do PowerPoint</vt:lpstr>
      <vt:lpstr>Tensão Elétrica</vt:lpstr>
      <vt:lpstr>Tensão Elétrica</vt:lpstr>
      <vt:lpstr>Apresentação do PowerPoint</vt:lpstr>
      <vt:lpstr>Apresentação do PowerPoint</vt:lpstr>
      <vt:lpstr>Apresentação do PowerPoint</vt:lpstr>
      <vt:lpstr>Apresentação do PowerPoint</vt:lpstr>
      <vt:lpstr>Formas de produzir tensão elétrica</vt:lpstr>
      <vt:lpstr>Apresentação do PowerPoint</vt:lpstr>
      <vt:lpstr>Geração de Tensão por atrito</vt:lpstr>
      <vt:lpstr>Geração de Tensão por Calor</vt:lpstr>
      <vt:lpstr>Geração de Tensão por Pressão</vt:lpstr>
      <vt:lpstr>Geração de tensão por luz</vt:lpstr>
      <vt:lpstr>Geração de Tensão por Eletrólise</vt:lpstr>
      <vt:lpstr>Geração de Tensão por Magnetismo</vt:lpstr>
      <vt:lpstr>Corrente Elétrica</vt:lpstr>
      <vt:lpstr>Apresentação do PowerPoint</vt:lpstr>
      <vt:lpstr>Apresentação do PowerPoint</vt:lpstr>
      <vt:lpstr>Corrente Elétrica</vt:lpstr>
      <vt:lpstr>Apresentação do PowerPoint</vt:lpstr>
      <vt:lpstr>Condutores e Isolantes</vt:lpstr>
      <vt:lpstr>Apresentação do PowerPoint</vt:lpstr>
      <vt:lpstr>Apresentação do PowerPoint</vt:lpstr>
      <vt:lpstr>Apresentação do PowerPoint</vt:lpstr>
      <vt:lpstr>Condutores</vt:lpstr>
      <vt:lpstr>Apresentação do PowerPoint</vt:lpstr>
      <vt:lpstr>Apresentação do PowerPoint</vt:lpstr>
      <vt:lpstr>Apresentação do PowerPoint</vt:lpstr>
      <vt:lpstr>Resistência Elétrica</vt:lpstr>
    </vt:vector>
  </TitlesOfParts>
  <Company>Sistema FIESC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Pabulo Felipe Ciarnoscki</dc:creator>
  <cp:lastModifiedBy>Pábulo Felipe Ciarnoscki</cp:lastModifiedBy>
  <cp:revision>52</cp:revision>
  <dcterms:created xsi:type="dcterms:W3CDTF">2016-04-20T20:34:55Z</dcterms:created>
  <dcterms:modified xsi:type="dcterms:W3CDTF">2024-04-12T23:08:40Z</dcterms:modified>
</cp:coreProperties>
</file>