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79" r:id="rId4"/>
    <p:sldId id="257" r:id="rId5"/>
    <p:sldId id="277" r:id="rId6"/>
    <p:sldId id="258" r:id="rId7"/>
    <p:sldId id="272" r:id="rId8"/>
    <p:sldId id="274" r:id="rId9"/>
    <p:sldId id="275" r:id="rId10"/>
    <p:sldId id="276" r:id="rId11"/>
    <p:sldId id="259" r:id="rId12"/>
    <p:sldId id="260" r:id="rId13"/>
    <p:sldId id="261" r:id="rId14"/>
    <p:sldId id="269" r:id="rId15"/>
    <p:sldId id="267" r:id="rId16"/>
    <p:sldId id="265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74DB5-55A4-418D-8B55-68E88B6F1398}" v="43" dt="2020-08-21T00:30:33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74917"/>
  </p:normalViewPr>
  <p:slideViewPr>
    <p:cSldViewPr snapToGrid="0">
      <p:cViewPr varScale="1">
        <p:scale>
          <a:sx n="63" d="100"/>
          <a:sy n="63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Rodrigues" userId="d790bab1cdced82e" providerId="LiveId" clId="{92F6809B-C3A6-4A00-B3F7-AC094C4CFF01}"/>
    <pc:docChg chg="undo custSel delSld modSld">
      <pc:chgData name="Thiago Rodrigues" userId="d790bab1cdced82e" providerId="LiveId" clId="{92F6809B-C3A6-4A00-B3F7-AC094C4CFF01}" dt="2019-08-07T14:06:06.974" v="1109" actId="20577"/>
      <pc:docMkLst>
        <pc:docMk/>
      </pc:docMkLst>
      <pc:sldChg chg="modSp">
        <pc:chgData name="Thiago Rodrigues" userId="d790bab1cdced82e" providerId="LiveId" clId="{92F6809B-C3A6-4A00-B3F7-AC094C4CFF01}" dt="2019-08-07T14:06:06.974" v="1109" actId="20577"/>
        <pc:sldMkLst>
          <pc:docMk/>
          <pc:sldMk cId="2146729254" sldId="256"/>
        </pc:sldMkLst>
        <pc:spChg chg="mod">
          <ac:chgData name="Thiago Rodrigues" userId="d790bab1cdced82e" providerId="LiveId" clId="{92F6809B-C3A6-4A00-B3F7-AC094C4CFF01}" dt="2019-08-07T14:06:06.974" v="1109" actId="20577"/>
          <ac:spMkLst>
            <pc:docMk/>
            <pc:sldMk cId="2146729254" sldId="256"/>
            <ac:spMk id="2" creationId="{0ED4B258-E0C5-43EF-9E34-3CAB85D6D545}"/>
          </ac:spMkLst>
        </pc:spChg>
      </pc:sldChg>
      <pc:sldChg chg="modSp">
        <pc:chgData name="Thiago Rodrigues" userId="d790bab1cdced82e" providerId="LiveId" clId="{92F6809B-C3A6-4A00-B3F7-AC094C4CFF01}" dt="2019-08-07T13:51:31.375" v="1082" actId="20577"/>
        <pc:sldMkLst>
          <pc:docMk/>
          <pc:sldMk cId="3688825020" sldId="259"/>
        </pc:sldMkLst>
        <pc:spChg chg="mod">
          <ac:chgData name="Thiago Rodrigues" userId="d790bab1cdced82e" providerId="LiveId" clId="{92F6809B-C3A6-4A00-B3F7-AC094C4CFF01}" dt="2019-08-07T13:51:31.375" v="1082" actId="20577"/>
          <ac:spMkLst>
            <pc:docMk/>
            <pc:sldMk cId="3688825020" sldId="259"/>
            <ac:spMk id="6" creationId="{69444CD3-3C81-4A1A-B9CA-92063A0E2730}"/>
          </ac:spMkLst>
        </pc:spChg>
      </pc:sldChg>
      <pc:sldChg chg="addSp delSp modSp modAnim">
        <pc:chgData name="Thiago Rodrigues" userId="d790bab1cdced82e" providerId="LiveId" clId="{92F6809B-C3A6-4A00-B3F7-AC094C4CFF01}" dt="2019-08-07T14:04:54.742" v="1107" actId="20577"/>
        <pc:sldMkLst>
          <pc:docMk/>
          <pc:sldMk cId="1049077578" sldId="260"/>
        </pc:sldMkLst>
        <pc:spChg chg="mod">
          <ac:chgData name="Thiago Rodrigues" userId="d790bab1cdced82e" providerId="LiveId" clId="{92F6809B-C3A6-4A00-B3F7-AC094C4CFF01}" dt="2019-08-07T14:04:54.742" v="1107" actId="20577"/>
          <ac:spMkLst>
            <pc:docMk/>
            <pc:sldMk cId="1049077578" sldId="260"/>
            <ac:spMk id="3" creationId="{98866FCF-A928-4429-B564-ABE8A6921159}"/>
          </ac:spMkLst>
        </pc:spChg>
        <pc:picChg chg="del">
          <ac:chgData name="Thiago Rodrigues" userId="d790bab1cdced82e" providerId="LiveId" clId="{92F6809B-C3A6-4A00-B3F7-AC094C4CFF01}" dt="2019-08-07T13:40:22.791" v="25" actId="478"/>
          <ac:picMkLst>
            <pc:docMk/>
            <pc:sldMk cId="1049077578" sldId="260"/>
            <ac:picMk id="4" creationId="{32AEA8EE-DF84-4AE4-B792-CDD43161DE8A}"/>
          </ac:picMkLst>
        </pc:picChg>
        <pc:picChg chg="add mod">
          <ac:chgData name="Thiago Rodrigues" userId="d790bab1cdced82e" providerId="LiveId" clId="{92F6809B-C3A6-4A00-B3F7-AC094C4CFF01}" dt="2019-08-07T13:40:27.962" v="28" actId="1076"/>
          <ac:picMkLst>
            <pc:docMk/>
            <pc:sldMk cId="1049077578" sldId="260"/>
            <ac:picMk id="6" creationId="{9B8D2530-CB5D-4941-82A7-5B4032731DFA}"/>
          </ac:picMkLst>
        </pc:picChg>
      </pc:sldChg>
      <pc:sldChg chg="addSp delSp modSp">
        <pc:chgData name="Thiago Rodrigues" userId="d790bab1cdced82e" providerId="LiveId" clId="{92F6809B-C3A6-4A00-B3F7-AC094C4CFF01}" dt="2019-08-07T14:02:08.905" v="1096" actId="1076"/>
        <pc:sldMkLst>
          <pc:docMk/>
          <pc:sldMk cId="2357782211" sldId="261"/>
        </pc:sldMkLst>
        <pc:spChg chg="mod">
          <ac:chgData name="Thiago Rodrigues" userId="d790bab1cdced82e" providerId="LiveId" clId="{92F6809B-C3A6-4A00-B3F7-AC094C4CFF01}" dt="2019-08-07T14:01:22.122" v="1092" actId="113"/>
          <ac:spMkLst>
            <pc:docMk/>
            <pc:sldMk cId="2357782211" sldId="261"/>
            <ac:spMk id="3" creationId="{B603AF68-C505-49DD-8B7E-38D4DFF72EE6}"/>
          </ac:spMkLst>
        </pc:spChg>
        <pc:picChg chg="add mod">
          <ac:chgData name="Thiago Rodrigues" userId="d790bab1cdced82e" providerId="LiveId" clId="{92F6809B-C3A6-4A00-B3F7-AC094C4CFF01}" dt="2019-08-07T14:02:08.905" v="1096" actId="1076"/>
          <ac:picMkLst>
            <pc:docMk/>
            <pc:sldMk cId="2357782211" sldId="261"/>
            <ac:picMk id="4" creationId="{DC3227DF-94F9-4401-953C-A03ECC9611A1}"/>
          </ac:picMkLst>
        </pc:picChg>
        <pc:picChg chg="del">
          <ac:chgData name="Thiago Rodrigues" userId="d790bab1cdced82e" providerId="LiveId" clId="{92F6809B-C3A6-4A00-B3F7-AC094C4CFF01}" dt="2019-08-07T13:52:27.989" v="1083" actId="478"/>
          <ac:picMkLst>
            <pc:docMk/>
            <pc:sldMk cId="2357782211" sldId="261"/>
            <ac:picMk id="1026" creationId="{A9796C73-5F35-4DC3-B738-C1CC6FF393AD}"/>
          </ac:picMkLst>
        </pc:picChg>
      </pc:sldChg>
    </pc:docChg>
  </pc:docChgLst>
  <pc:docChgLst>
    <pc:chgData name="Thiago Rodrigues" userId="d790bab1cdced82e" providerId="LiveId" clId="{32921811-572A-470C-96E9-F17F2B3820DE}"/>
    <pc:docChg chg="undo custSel mod addSld delSld modSld modMainMaster">
      <pc:chgData name="Thiago Rodrigues" userId="d790bab1cdced82e" providerId="LiveId" clId="{32921811-572A-470C-96E9-F17F2B3820DE}" dt="2019-08-13T01:59:44.566" v="561" actId="20577"/>
      <pc:docMkLst>
        <pc:docMk/>
      </pc:docMkLst>
      <pc:sldChg chg="modSp">
        <pc:chgData name="Thiago Rodrigues" userId="d790bab1cdced82e" providerId="LiveId" clId="{32921811-572A-470C-96E9-F17F2B3820DE}" dt="2019-08-11T13:46:18.407" v="23" actId="20577"/>
        <pc:sldMkLst>
          <pc:docMk/>
          <pc:sldMk cId="2146729254" sldId="256"/>
        </pc:sldMkLst>
        <pc:spChg chg="mod">
          <ac:chgData name="Thiago Rodrigues" userId="d790bab1cdced82e" providerId="LiveId" clId="{32921811-572A-470C-96E9-F17F2B3820DE}" dt="2019-08-11T13:46:18.407" v="23" actId="20577"/>
          <ac:spMkLst>
            <pc:docMk/>
            <pc:sldMk cId="2146729254" sldId="256"/>
            <ac:spMk id="2" creationId="{0ED4B258-E0C5-43EF-9E34-3CAB85D6D545}"/>
          </ac:spMkLst>
        </pc:spChg>
      </pc:sldChg>
      <pc:sldChg chg="modSp">
        <pc:chgData name="Thiago Rodrigues" userId="d790bab1cdced82e" providerId="LiveId" clId="{32921811-572A-470C-96E9-F17F2B3820DE}" dt="2019-08-11T14:33:01.758" v="511" actId="113"/>
        <pc:sldMkLst>
          <pc:docMk/>
          <pc:sldMk cId="2024675194" sldId="258"/>
        </pc:sldMkLst>
        <pc:spChg chg="mod">
          <ac:chgData name="Thiago Rodrigues" userId="d790bab1cdced82e" providerId="LiveId" clId="{32921811-572A-470C-96E9-F17F2B3820DE}" dt="2019-08-11T14:33:01.758" v="511" actId="113"/>
          <ac:spMkLst>
            <pc:docMk/>
            <pc:sldMk cId="2024675194" sldId="258"/>
            <ac:spMk id="3" creationId="{C9938157-9892-406F-945E-44C21C1F5659}"/>
          </ac:spMkLst>
        </pc:spChg>
      </pc:sldChg>
      <pc:sldChg chg="modSp">
        <pc:chgData name="Thiago Rodrigues" userId="d790bab1cdced82e" providerId="LiveId" clId="{32921811-572A-470C-96E9-F17F2B3820DE}" dt="2019-08-11T13:54:06.619" v="248" actId="20577"/>
        <pc:sldMkLst>
          <pc:docMk/>
          <pc:sldMk cId="3688825020" sldId="259"/>
        </pc:sldMkLst>
        <pc:spChg chg="mod">
          <ac:chgData name="Thiago Rodrigues" userId="d790bab1cdced82e" providerId="LiveId" clId="{32921811-572A-470C-96E9-F17F2B3820DE}" dt="2019-08-11T13:54:06.619" v="248" actId="20577"/>
          <ac:spMkLst>
            <pc:docMk/>
            <pc:sldMk cId="3688825020" sldId="259"/>
            <ac:spMk id="6" creationId="{69444CD3-3C81-4A1A-B9CA-92063A0E2730}"/>
          </ac:spMkLst>
        </pc:spChg>
      </pc:sldChg>
      <pc:sldChg chg="addSp delSp modSp modAnim">
        <pc:chgData name="Thiago Rodrigues" userId="d790bab1cdced82e" providerId="LiveId" clId="{32921811-572A-470C-96E9-F17F2B3820DE}" dt="2019-08-11T13:54:41.151" v="312" actId="20577"/>
        <pc:sldMkLst>
          <pc:docMk/>
          <pc:sldMk cId="1049077578" sldId="260"/>
        </pc:sldMkLst>
        <pc:spChg chg="mod">
          <ac:chgData name="Thiago Rodrigues" userId="d790bab1cdced82e" providerId="LiveId" clId="{32921811-572A-470C-96E9-F17F2B3820DE}" dt="2019-08-11T13:54:41.151" v="312" actId="20577"/>
          <ac:spMkLst>
            <pc:docMk/>
            <pc:sldMk cId="1049077578" sldId="260"/>
            <ac:spMk id="3" creationId="{98866FCF-A928-4429-B564-ABE8A6921159}"/>
          </ac:spMkLst>
        </pc:spChg>
        <pc:picChg chg="add mod">
          <ac:chgData name="Thiago Rodrigues" userId="d790bab1cdced82e" providerId="LiveId" clId="{32921811-572A-470C-96E9-F17F2B3820DE}" dt="2019-08-11T13:52:11.158" v="166" actId="1076"/>
          <ac:picMkLst>
            <pc:docMk/>
            <pc:sldMk cId="1049077578" sldId="260"/>
            <ac:picMk id="4" creationId="{E4231257-922C-4FEA-80B6-6F3F14DB6A0A}"/>
          </ac:picMkLst>
        </pc:picChg>
        <pc:picChg chg="del">
          <ac:chgData name="Thiago Rodrigues" userId="d790bab1cdced82e" providerId="LiveId" clId="{32921811-572A-470C-96E9-F17F2B3820DE}" dt="2019-08-11T13:48:14.285" v="163" actId="478"/>
          <ac:picMkLst>
            <pc:docMk/>
            <pc:sldMk cId="1049077578" sldId="260"/>
            <ac:picMk id="6" creationId="{9B8D2530-CB5D-4941-82A7-5B4032731DFA}"/>
          </ac:picMkLst>
        </pc:picChg>
      </pc:sldChg>
      <pc:sldChg chg="addSp delSp modSp">
        <pc:chgData name="Thiago Rodrigues" userId="d790bab1cdced82e" providerId="LiveId" clId="{32921811-572A-470C-96E9-F17F2B3820DE}" dt="2019-08-11T14:04:02.725" v="352" actId="20577"/>
        <pc:sldMkLst>
          <pc:docMk/>
          <pc:sldMk cId="2357782211" sldId="261"/>
        </pc:sldMkLst>
        <pc:spChg chg="mod">
          <ac:chgData name="Thiago Rodrigues" userId="d790bab1cdced82e" providerId="LiveId" clId="{32921811-572A-470C-96E9-F17F2B3820DE}" dt="2019-08-11T14:04:02.725" v="352" actId="20577"/>
          <ac:spMkLst>
            <pc:docMk/>
            <pc:sldMk cId="2357782211" sldId="261"/>
            <ac:spMk id="3" creationId="{B603AF68-C505-49DD-8B7E-38D4DFF72EE6}"/>
          </ac:spMkLst>
        </pc:spChg>
        <pc:picChg chg="del">
          <ac:chgData name="Thiago Rodrigues" userId="d790bab1cdced82e" providerId="LiveId" clId="{32921811-572A-470C-96E9-F17F2B3820DE}" dt="2019-08-11T13:59:25.672" v="331" actId="478"/>
          <ac:picMkLst>
            <pc:docMk/>
            <pc:sldMk cId="2357782211" sldId="261"/>
            <ac:picMk id="4" creationId="{DC3227DF-94F9-4401-953C-A03ECC9611A1}"/>
          </ac:picMkLst>
        </pc:picChg>
        <pc:picChg chg="add mod">
          <ac:chgData name="Thiago Rodrigues" userId="d790bab1cdced82e" providerId="LiveId" clId="{32921811-572A-470C-96E9-F17F2B3820DE}" dt="2019-08-11T14:00:02.247" v="334" actId="26606"/>
          <ac:picMkLst>
            <pc:docMk/>
            <pc:sldMk cId="2357782211" sldId="261"/>
            <ac:picMk id="2050" creationId="{EF0CEBB8-B283-4342-B990-287493C34C22}"/>
          </ac:picMkLst>
        </pc:picChg>
        <pc:cxnChg chg="add">
          <ac:chgData name="Thiago Rodrigues" userId="d790bab1cdced82e" providerId="LiveId" clId="{32921811-572A-470C-96E9-F17F2B3820DE}" dt="2019-08-11T14:00:02.247" v="334" actId="26606"/>
          <ac:cxnSpMkLst>
            <pc:docMk/>
            <pc:sldMk cId="2357782211" sldId="261"/>
            <ac:cxnSpMk id="135" creationId="{E4A809D5-3600-46D4-A466-67F2349A54FB}"/>
          </ac:cxnSpMkLst>
        </pc:cxnChg>
        <pc:cxnChg chg="del">
          <ac:chgData name="Thiago Rodrigues" userId="d790bab1cdced82e" providerId="LiveId" clId="{32921811-572A-470C-96E9-F17F2B3820DE}" dt="2019-08-11T14:00:02.247" v="334" actId="26606"/>
          <ac:cxnSpMkLst>
            <pc:docMk/>
            <pc:sldMk cId="2357782211" sldId="261"/>
            <ac:cxnSpMk id="1028" creationId="{E4A809D5-3600-46D4-A466-67F2349A54FB}"/>
          </ac:cxnSpMkLst>
        </pc:cxnChg>
      </pc:sldChg>
      <pc:sldChg chg="modSp">
        <pc:chgData name="Thiago Rodrigues" userId="d790bab1cdced82e" providerId="LiveId" clId="{32921811-572A-470C-96E9-F17F2B3820DE}" dt="2019-08-13T01:59:44.566" v="561" actId="20577"/>
        <pc:sldMkLst>
          <pc:docMk/>
          <pc:sldMk cId="1145797461" sldId="265"/>
        </pc:sldMkLst>
        <pc:graphicFrameChg chg="mod">
          <ac:chgData name="Thiago Rodrigues" userId="d790bab1cdced82e" providerId="LiveId" clId="{32921811-572A-470C-96E9-F17F2B3820DE}" dt="2019-08-13T01:59:44.566" v="561" actId="20577"/>
          <ac:graphicFrameMkLst>
            <pc:docMk/>
            <pc:sldMk cId="1145797461" sldId="265"/>
            <ac:graphicFrameMk id="5" creationId="{E366F1B4-D1E7-4E3A-944B-9933E1BB54E6}"/>
          </ac:graphicFrameMkLst>
        </pc:graphicFrameChg>
      </pc:sldChg>
      <pc:sldChg chg="modSp">
        <pc:chgData name="Thiago Rodrigues" userId="d790bab1cdced82e" providerId="LiveId" clId="{32921811-572A-470C-96E9-F17F2B3820DE}" dt="2019-08-11T14:16:44.613" v="410" actId="20577"/>
        <pc:sldMkLst>
          <pc:docMk/>
          <pc:sldMk cId="3722572083" sldId="266"/>
        </pc:sldMkLst>
        <pc:spChg chg="mod">
          <ac:chgData name="Thiago Rodrigues" userId="d790bab1cdced82e" providerId="LiveId" clId="{32921811-572A-470C-96E9-F17F2B3820DE}" dt="2019-08-11T14:16:44.613" v="410" actId="20577"/>
          <ac:spMkLst>
            <pc:docMk/>
            <pc:sldMk cId="3722572083" sldId="266"/>
            <ac:spMk id="3" creationId="{FBEAECA9-5B63-445C-A3B7-44B5BB0CF83A}"/>
          </ac:spMkLst>
        </pc:spChg>
      </pc:sldChg>
      <pc:sldChg chg="addSp modSp">
        <pc:chgData name="Thiago Rodrigues" userId="d790bab1cdced82e" providerId="LiveId" clId="{32921811-572A-470C-96E9-F17F2B3820DE}" dt="2019-08-11T14:21:20.839" v="453" actId="20577"/>
        <pc:sldMkLst>
          <pc:docMk/>
          <pc:sldMk cId="1012717087" sldId="267"/>
        </pc:sldMkLst>
        <pc:spChg chg="mod">
          <ac:chgData name="Thiago Rodrigues" userId="d790bab1cdced82e" providerId="LiveId" clId="{32921811-572A-470C-96E9-F17F2B3820DE}" dt="2019-08-11T14:21:20.839" v="453" actId="20577"/>
          <ac:spMkLst>
            <pc:docMk/>
            <pc:sldMk cId="1012717087" sldId="267"/>
            <ac:spMk id="3" creationId="{C26E0346-7753-4E41-9074-344657B4AAF6}"/>
          </ac:spMkLst>
        </pc:spChg>
        <pc:spChg chg="mod">
          <ac:chgData name="Thiago Rodrigues" userId="d790bab1cdced82e" providerId="LiveId" clId="{32921811-572A-470C-96E9-F17F2B3820DE}" dt="2019-08-11T14:20:59.747" v="422" actId="1076"/>
          <ac:spMkLst>
            <pc:docMk/>
            <pc:sldMk cId="1012717087" sldId="267"/>
            <ac:spMk id="4" creationId="{71AEA695-785A-4FA8-B89F-291F6F5F04F5}"/>
          </ac:spMkLst>
        </pc:spChg>
        <pc:spChg chg="mod">
          <ac:chgData name="Thiago Rodrigues" userId="d790bab1cdced82e" providerId="LiveId" clId="{32921811-572A-470C-96E9-F17F2B3820DE}" dt="2019-08-11T14:20:56.867" v="421" actId="1076"/>
          <ac:spMkLst>
            <pc:docMk/>
            <pc:sldMk cId="1012717087" sldId="267"/>
            <ac:spMk id="5" creationId="{96C0216D-AC31-4DF3-93F1-BC23A9BB1237}"/>
          </ac:spMkLst>
        </pc:spChg>
        <pc:picChg chg="add mod">
          <ac:chgData name="Thiago Rodrigues" userId="d790bab1cdced82e" providerId="LiveId" clId="{32921811-572A-470C-96E9-F17F2B3820DE}" dt="2019-08-11T14:18:08.298" v="418" actId="1076"/>
          <ac:picMkLst>
            <pc:docMk/>
            <pc:sldMk cId="1012717087" sldId="267"/>
            <ac:picMk id="5122" creationId="{C0C762CE-3A0F-49F3-9376-516F5006A4F8}"/>
          </ac:picMkLst>
        </pc:picChg>
      </pc:sldChg>
      <pc:sldChg chg="addSp delSp modSp add">
        <pc:chgData name="Thiago Rodrigues" userId="d790bab1cdced82e" providerId="LiveId" clId="{32921811-572A-470C-96E9-F17F2B3820DE}" dt="2019-08-11T14:05:15.150" v="361" actId="26606"/>
        <pc:sldMkLst>
          <pc:docMk/>
          <pc:sldMk cId="624682414" sldId="269"/>
        </pc:sldMkLst>
        <pc:spChg chg="mod">
          <ac:chgData name="Thiago Rodrigues" userId="d790bab1cdced82e" providerId="LiveId" clId="{32921811-572A-470C-96E9-F17F2B3820DE}" dt="2019-08-11T14:05:15.150" v="361" actId="26606"/>
          <ac:spMkLst>
            <pc:docMk/>
            <pc:sldMk cId="624682414" sldId="269"/>
            <ac:spMk id="3" creationId="{B603AF68-C505-49DD-8B7E-38D4DFF72EE6}"/>
          </ac:spMkLst>
        </pc:spChg>
        <pc:picChg chg="del">
          <ac:chgData name="Thiago Rodrigues" userId="d790bab1cdced82e" providerId="LiveId" clId="{32921811-572A-470C-96E9-F17F2B3820DE}" dt="2019-08-11T14:00:12.189" v="336" actId="478"/>
          <ac:picMkLst>
            <pc:docMk/>
            <pc:sldMk cId="624682414" sldId="269"/>
            <ac:picMk id="2050" creationId="{EF0CEBB8-B283-4342-B990-287493C34C22}"/>
          </ac:picMkLst>
        </pc:picChg>
        <pc:picChg chg="add mod">
          <ac:chgData name="Thiago Rodrigues" userId="d790bab1cdced82e" providerId="LiveId" clId="{32921811-572A-470C-96E9-F17F2B3820DE}" dt="2019-08-11T14:05:15.150" v="361" actId="26606"/>
          <ac:picMkLst>
            <pc:docMk/>
            <pc:sldMk cId="624682414" sldId="269"/>
            <ac:picMk id="3074" creationId="{EE929B30-B902-4911-96E5-93FA4ABBF808}"/>
          </ac:picMkLst>
        </pc:picChg>
        <pc:cxnChg chg="del">
          <ac:chgData name="Thiago Rodrigues" userId="d790bab1cdced82e" providerId="LiveId" clId="{32921811-572A-470C-96E9-F17F2B3820DE}" dt="2019-08-11T14:05:15.150" v="361" actId="26606"/>
          <ac:cxnSpMkLst>
            <pc:docMk/>
            <pc:sldMk cId="624682414" sldId="269"/>
            <ac:cxnSpMk id="135" creationId="{E4A809D5-3600-46D4-A466-67F2349A54FB}"/>
          </ac:cxnSpMkLst>
        </pc:cxnChg>
        <pc:cxnChg chg="add">
          <ac:chgData name="Thiago Rodrigues" userId="d790bab1cdced82e" providerId="LiveId" clId="{32921811-572A-470C-96E9-F17F2B3820DE}" dt="2019-08-11T14:05:15.150" v="361" actId="26606"/>
          <ac:cxnSpMkLst>
            <pc:docMk/>
            <pc:sldMk cId="624682414" sldId="269"/>
            <ac:cxnSpMk id="192" creationId="{E4A809D5-3600-46D4-A466-67F2349A54FB}"/>
          </ac:cxnSpMkLst>
        </pc:cxnChg>
      </pc:sldChg>
      <pc:sldChg chg="addSp delSp modSp add">
        <pc:chgData name="Thiago Rodrigues" userId="d790bab1cdced82e" providerId="LiveId" clId="{32921811-572A-470C-96E9-F17F2B3820DE}" dt="2019-08-11T14:09:59.606" v="374" actId="26606"/>
        <pc:sldMkLst>
          <pc:docMk/>
          <pc:sldMk cId="1018737321" sldId="270"/>
        </pc:sldMkLst>
        <pc:spChg chg="mod">
          <ac:chgData name="Thiago Rodrigues" userId="d790bab1cdced82e" providerId="LiveId" clId="{32921811-572A-470C-96E9-F17F2B3820DE}" dt="2019-08-11T14:09:59.606" v="374" actId="26606"/>
          <ac:spMkLst>
            <pc:docMk/>
            <pc:sldMk cId="1018737321" sldId="270"/>
            <ac:spMk id="3" creationId="{B603AF68-C505-49DD-8B7E-38D4DFF72EE6}"/>
          </ac:spMkLst>
        </pc:spChg>
        <pc:picChg chg="del">
          <ac:chgData name="Thiago Rodrigues" userId="d790bab1cdced82e" providerId="LiveId" clId="{32921811-572A-470C-96E9-F17F2B3820DE}" dt="2019-08-11T14:07:34.657" v="363" actId="478"/>
          <ac:picMkLst>
            <pc:docMk/>
            <pc:sldMk cId="1018737321" sldId="270"/>
            <ac:picMk id="3074" creationId="{EE929B30-B902-4911-96E5-93FA4ABBF808}"/>
          </ac:picMkLst>
        </pc:picChg>
        <pc:picChg chg="add mod">
          <ac:chgData name="Thiago Rodrigues" userId="d790bab1cdced82e" providerId="LiveId" clId="{32921811-572A-470C-96E9-F17F2B3820DE}" dt="2019-08-11T14:09:59.606" v="374" actId="26606"/>
          <ac:picMkLst>
            <pc:docMk/>
            <pc:sldMk cId="1018737321" sldId="270"/>
            <ac:picMk id="4098" creationId="{F9B8F328-F9B7-4811-A025-FBF9B4C26181}"/>
          </ac:picMkLst>
        </pc:picChg>
        <pc:cxnChg chg="add">
          <ac:chgData name="Thiago Rodrigues" userId="d790bab1cdced82e" providerId="LiveId" clId="{32921811-572A-470C-96E9-F17F2B3820DE}" dt="2019-08-11T14:09:59.606" v="374" actId="26606"/>
          <ac:cxnSpMkLst>
            <pc:docMk/>
            <pc:sldMk cId="1018737321" sldId="270"/>
            <ac:cxnSpMk id="72" creationId="{E4A809D5-3600-46D4-A466-67F2349A54FB}"/>
          </ac:cxnSpMkLst>
        </pc:cxnChg>
        <pc:cxnChg chg="del">
          <ac:chgData name="Thiago Rodrigues" userId="d790bab1cdced82e" providerId="LiveId" clId="{32921811-572A-470C-96E9-F17F2B3820DE}" dt="2019-08-11T14:09:59.606" v="374" actId="26606"/>
          <ac:cxnSpMkLst>
            <pc:docMk/>
            <pc:sldMk cId="1018737321" sldId="270"/>
            <ac:cxnSpMk id="192" creationId="{E4A809D5-3600-46D4-A466-67F2349A54FB}"/>
          </ac:cxnSpMkLst>
        </pc:cxnChg>
      </pc:sldChg>
      <pc:sldChg chg="addSp delSp modSp add">
        <pc:chgData name="Thiago Rodrigues" userId="d790bab1cdced82e" providerId="LiveId" clId="{32921811-572A-470C-96E9-F17F2B3820DE}" dt="2019-08-11T14:14:57.652" v="391" actId="26606"/>
        <pc:sldMkLst>
          <pc:docMk/>
          <pc:sldMk cId="3274590676" sldId="271"/>
        </pc:sldMkLst>
        <pc:spChg chg="mod">
          <ac:chgData name="Thiago Rodrigues" userId="d790bab1cdced82e" providerId="LiveId" clId="{32921811-572A-470C-96E9-F17F2B3820DE}" dt="2019-08-11T14:14:57.652" v="391" actId="26606"/>
          <ac:spMkLst>
            <pc:docMk/>
            <pc:sldMk cId="3274590676" sldId="271"/>
            <ac:spMk id="3" creationId="{B603AF68-C505-49DD-8B7E-38D4DFF72EE6}"/>
          </ac:spMkLst>
        </pc:spChg>
        <pc:picChg chg="add mod">
          <ac:chgData name="Thiago Rodrigues" userId="d790bab1cdced82e" providerId="LiveId" clId="{32921811-572A-470C-96E9-F17F2B3820DE}" dt="2019-08-11T14:14:57.652" v="391" actId="26606"/>
          <ac:picMkLst>
            <pc:docMk/>
            <pc:sldMk cId="3274590676" sldId="271"/>
            <ac:picMk id="5" creationId="{C0261D67-F426-4196-BEF6-B17F4F0B605D}"/>
          </ac:picMkLst>
        </pc:picChg>
        <pc:picChg chg="del">
          <ac:chgData name="Thiago Rodrigues" userId="d790bab1cdced82e" providerId="LiveId" clId="{32921811-572A-470C-96E9-F17F2B3820DE}" dt="2019-08-11T14:14:45.003" v="389" actId="478"/>
          <ac:picMkLst>
            <pc:docMk/>
            <pc:sldMk cId="3274590676" sldId="271"/>
            <ac:picMk id="4098" creationId="{F9B8F328-F9B7-4811-A025-FBF9B4C26181}"/>
          </ac:picMkLst>
        </pc:picChg>
        <pc:cxnChg chg="del">
          <ac:chgData name="Thiago Rodrigues" userId="d790bab1cdced82e" providerId="LiveId" clId="{32921811-572A-470C-96E9-F17F2B3820DE}" dt="2019-08-11T14:14:57.652" v="391" actId="26606"/>
          <ac:cxnSpMkLst>
            <pc:docMk/>
            <pc:sldMk cId="3274590676" sldId="271"/>
            <ac:cxnSpMk id="72" creationId="{E4A809D5-3600-46D4-A466-67F2349A54FB}"/>
          </ac:cxnSpMkLst>
        </pc:cxnChg>
        <pc:cxnChg chg="add">
          <ac:chgData name="Thiago Rodrigues" userId="d790bab1cdced82e" providerId="LiveId" clId="{32921811-572A-470C-96E9-F17F2B3820DE}" dt="2019-08-11T14:14:57.652" v="391" actId="26606"/>
          <ac:cxnSpMkLst>
            <pc:docMk/>
            <pc:sldMk cId="3274590676" sldId="271"/>
            <ac:cxnSpMk id="77" creationId="{E4A809D5-3600-46D4-A466-67F2349A54FB}"/>
          </ac:cxnSpMkLst>
        </pc:cxnChg>
      </pc:sldChg>
      <pc:sldChg chg="addSp delSp modSp add modAnim">
        <pc:chgData name="Thiago Rodrigues" userId="d790bab1cdced82e" providerId="LiveId" clId="{32921811-572A-470C-96E9-F17F2B3820DE}" dt="2019-08-11T14:38:44.108" v="553"/>
        <pc:sldMkLst>
          <pc:docMk/>
          <pc:sldMk cId="792973408" sldId="272"/>
        </pc:sldMkLst>
        <pc:spChg chg="mod">
          <ac:chgData name="Thiago Rodrigues" userId="d790bab1cdced82e" providerId="LiveId" clId="{32921811-572A-470C-96E9-F17F2B3820DE}" dt="2019-08-11T14:36:02.912" v="521" actId="20577"/>
          <ac:spMkLst>
            <pc:docMk/>
            <pc:sldMk cId="792973408" sldId="272"/>
            <ac:spMk id="2" creationId="{1F8D4123-03C2-4CBF-A3D8-7535BA25496C}"/>
          </ac:spMkLst>
        </pc:spChg>
        <pc:spChg chg="del">
          <ac:chgData name="Thiago Rodrigues" userId="d790bab1cdced82e" providerId="LiveId" clId="{32921811-572A-470C-96E9-F17F2B3820DE}" dt="2019-08-11T14:36:12.723" v="527" actId="478"/>
          <ac:spMkLst>
            <pc:docMk/>
            <pc:sldMk cId="792973408" sldId="272"/>
            <ac:spMk id="3" creationId="{F3E4AA52-E445-400A-8188-B54465421A5D}"/>
          </ac:spMkLst>
        </pc:spChg>
        <pc:picChg chg="add mod">
          <ac:chgData name="Thiago Rodrigues" userId="d790bab1cdced82e" providerId="LiveId" clId="{32921811-572A-470C-96E9-F17F2B3820DE}" dt="2019-08-11T14:38:22.939" v="550" actId="1076"/>
          <ac:picMkLst>
            <pc:docMk/>
            <pc:sldMk cId="792973408" sldId="272"/>
            <ac:picMk id="8194" creationId="{F2B36B15-FF35-4663-A187-F79DABC0319D}"/>
          </ac:picMkLst>
        </pc:picChg>
        <pc:picChg chg="add mod">
          <ac:chgData name="Thiago Rodrigues" userId="d790bab1cdced82e" providerId="LiveId" clId="{32921811-572A-470C-96E9-F17F2B3820DE}" dt="2019-08-11T14:37:11.454" v="534" actId="1076"/>
          <ac:picMkLst>
            <pc:docMk/>
            <pc:sldMk cId="792973408" sldId="272"/>
            <ac:picMk id="8196" creationId="{50E831F9-D8FB-414D-8841-982BB9F0D11B}"/>
          </ac:picMkLst>
        </pc:picChg>
        <pc:picChg chg="add mod">
          <ac:chgData name="Thiago Rodrigues" userId="d790bab1cdced82e" providerId="LiveId" clId="{32921811-572A-470C-96E9-F17F2B3820DE}" dt="2019-08-11T14:38:16.797" v="547" actId="1076"/>
          <ac:picMkLst>
            <pc:docMk/>
            <pc:sldMk cId="792973408" sldId="272"/>
            <ac:picMk id="8198" creationId="{CA312004-2885-45DB-B166-ABC20E04DB32}"/>
          </ac:picMkLst>
        </pc:picChg>
      </pc:sldChg>
      <pc:sldMasterChg chg="addSp delSp modSp">
        <pc:chgData name="Thiago Rodrigues" userId="d790bab1cdced82e" providerId="LiveId" clId="{32921811-572A-470C-96E9-F17F2B3820DE}" dt="2019-08-11T13:46:03.633" v="4" actId="1076"/>
        <pc:sldMasterMkLst>
          <pc:docMk/>
          <pc:sldMasterMk cId="2333997452" sldId="2147483648"/>
        </pc:sldMasterMkLst>
        <pc:picChg chg="del">
          <ac:chgData name="Thiago Rodrigues" userId="d790bab1cdced82e" providerId="LiveId" clId="{32921811-572A-470C-96E9-F17F2B3820DE}" dt="2019-08-11T13:45:52.986" v="0" actId="478"/>
          <ac:picMkLst>
            <pc:docMk/>
            <pc:sldMasterMk cId="2333997452" sldId="2147483648"/>
            <ac:picMk id="8" creationId="{8EBD8743-5374-40CA-9CB1-6742DE6F8AA2}"/>
          </ac:picMkLst>
        </pc:picChg>
        <pc:picChg chg="add mod">
          <ac:chgData name="Thiago Rodrigues" userId="d790bab1cdced82e" providerId="LiveId" clId="{32921811-572A-470C-96E9-F17F2B3820DE}" dt="2019-08-11T13:46:03.633" v="4" actId="1076"/>
          <ac:picMkLst>
            <pc:docMk/>
            <pc:sldMasterMk cId="2333997452" sldId="2147483648"/>
            <ac:picMk id="1026" creationId="{996C59B3-6461-4702-A85E-220595B447F9}"/>
          </ac:picMkLst>
        </pc:picChg>
      </pc:sldMasterChg>
    </pc:docChg>
  </pc:docChgLst>
  <pc:docChgLst>
    <pc:chgData name="Thiago Rodrigues" userId="d790bab1cdced82e" providerId="LiveId" clId="{16E74DB5-55A4-418D-8B55-68E88B6F1398}"/>
    <pc:docChg chg="custSel modSld">
      <pc:chgData name="Thiago Rodrigues" userId="d790bab1cdced82e" providerId="LiveId" clId="{16E74DB5-55A4-418D-8B55-68E88B6F1398}" dt="2020-08-21T00:30:33.635" v="52" actId="20577"/>
      <pc:docMkLst>
        <pc:docMk/>
      </pc:docMkLst>
      <pc:sldChg chg="modSp mod modAnim">
        <pc:chgData name="Thiago Rodrigues" userId="d790bab1cdced82e" providerId="LiveId" clId="{16E74DB5-55A4-418D-8B55-68E88B6F1398}" dt="2020-08-18T01:35:03.338" v="23" actId="27636"/>
        <pc:sldMkLst>
          <pc:docMk/>
          <pc:sldMk cId="1049077578" sldId="260"/>
        </pc:sldMkLst>
        <pc:spChg chg="mod">
          <ac:chgData name="Thiago Rodrigues" userId="d790bab1cdced82e" providerId="LiveId" clId="{16E74DB5-55A4-418D-8B55-68E88B6F1398}" dt="2020-08-18T01:35:03.338" v="23" actId="27636"/>
          <ac:spMkLst>
            <pc:docMk/>
            <pc:sldMk cId="1049077578" sldId="260"/>
            <ac:spMk id="3" creationId="{98866FCF-A928-4429-B564-ABE8A6921159}"/>
          </ac:spMkLst>
        </pc:spChg>
      </pc:sldChg>
      <pc:sldChg chg="modSp">
        <pc:chgData name="Thiago Rodrigues" userId="d790bab1cdced82e" providerId="LiveId" clId="{16E74DB5-55A4-418D-8B55-68E88B6F1398}" dt="2020-08-21T00:30:33.635" v="52" actId="20577"/>
        <pc:sldMkLst>
          <pc:docMk/>
          <pc:sldMk cId="1145797461" sldId="265"/>
        </pc:sldMkLst>
        <pc:graphicFrameChg chg="mod">
          <ac:chgData name="Thiago Rodrigues" userId="d790bab1cdced82e" providerId="LiveId" clId="{16E74DB5-55A4-418D-8B55-68E88B6F1398}" dt="2020-08-21T00:30:33.635" v="52" actId="20577"/>
          <ac:graphicFrameMkLst>
            <pc:docMk/>
            <pc:sldMk cId="1145797461" sldId="265"/>
            <ac:graphicFrameMk id="5" creationId="{E366F1B4-D1E7-4E3A-944B-9933E1BB54E6}"/>
          </ac:graphicFrameMkLst>
        </pc:graphicFrameChg>
      </pc:sldChg>
      <pc:sldChg chg="modSp mod">
        <pc:chgData name="Thiago Rodrigues" userId="d790bab1cdced82e" providerId="LiveId" clId="{16E74DB5-55A4-418D-8B55-68E88B6F1398}" dt="2020-08-18T11:26:13.164" v="34" actId="20577"/>
        <pc:sldMkLst>
          <pc:docMk/>
          <pc:sldMk cId="1012717087" sldId="267"/>
        </pc:sldMkLst>
        <pc:spChg chg="mod">
          <ac:chgData name="Thiago Rodrigues" userId="d790bab1cdced82e" providerId="LiveId" clId="{16E74DB5-55A4-418D-8B55-68E88B6F1398}" dt="2020-08-18T11:26:13.164" v="34" actId="20577"/>
          <ac:spMkLst>
            <pc:docMk/>
            <pc:sldMk cId="1012717087" sldId="267"/>
            <ac:spMk id="3" creationId="{C26E0346-7753-4E41-9074-344657B4AAF6}"/>
          </ac:spMkLst>
        </pc:spChg>
      </pc:sldChg>
      <pc:sldChg chg="addSp delSp modSp modAnim">
        <pc:chgData name="Thiago Rodrigues" userId="d790bab1cdced82e" providerId="LiveId" clId="{16E74DB5-55A4-418D-8B55-68E88B6F1398}" dt="2020-08-18T01:34:10.497" v="5" actId="14100"/>
        <pc:sldMkLst>
          <pc:docMk/>
          <pc:sldMk cId="792973408" sldId="272"/>
        </pc:sldMkLst>
        <pc:picChg chg="add mod">
          <ac:chgData name="Thiago Rodrigues" userId="d790bab1cdced82e" providerId="LiveId" clId="{16E74DB5-55A4-418D-8B55-68E88B6F1398}" dt="2020-08-18T01:34:10.497" v="5" actId="14100"/>
          <ac:picMkLst>
            <pc:docMk/>
            <pc:sldMk cId="792973408" sldId="272"/>
            <ac:picMk id="1026" creationId="{F2840AA0-160B-4124-8589-491E551A6E7F}"/>
          </ac:picMkLst>
        </pc:picChg>
        <pc:picChg chg="del">
          <ac:chgData name="Thiago Rodrigues" userId="d790bab1cdced82e" providerId="LiveId" clId="{16E74DB5-55A4-418D-8B55-68E88B6F1398}" dt="2020-08-18T01:34:04.240" v="0" actId="478"/>
          <ac:picMkLst>
            <pc:docMk/>
            <pc:sldMk cId="792973408" sldId="272"/>
            <ac:picMk id="8194" creationId="{F2B36B15-FF35-4663-A187-F79DABC0319D}"/>
          </ac:picMkLst>
        </pc:picChg>
      </pc:sldChg>
    </pc:docChg>
  </pc:docChgLst>
  <pc:docChgLst>
    <pc:chgData name="Thiago Rodrigues" userId="d790bab1cdced82e" providerId="LiveId" clId="{1ED17C84-ABAD-44CC-939B-B2E9EDAA9E41}"/>
    <pc:docChg chg="undo custSel mod addSld delSld modSld sldOrd">
      <pc:chgData name="Thiago Rodrigues" userId="d790bab1cdced82e" providerId="LiveId" clId="{1ED17C84-ABAD-44CC-939B-B2E9EDAA9E41}" dt="2019-08-06T19:40:31.517" v="597" actId="20577"/>
      <pc:docMkLst>
        <pc:docMk/>
      </pc:docMkLst>
      <pc:sldChg chg="addSp modSp">
        <pc:chgData name="Thiago Rodrigues" userId="d790bab1cdced82e" providerId="LiveId" clId="{1ED17C84-ABAD-44CC-939B-B2E9EDAA9E41}" dt="2019-08-06T15:01:57.433" v="455" actId="1076"/>
        <pc:sldMkLst>
          <pc:docMk/>
          <pc:sldMk cId="385756227" sldId="257"/>
        </pc:sldMkLst>
        <pc:spChg chg="add mod">
          <ac:chgData name="Thiago Rodrigues" userId="d790bab1cdced82e" providerId="LiveId" clId="{1ED17C84-ABAD-44CC-939B-B2E9EDAA9E41}" dt="2019-08-06T15:01:57.433" v="455" actId="1076"/>
          <ac:spMkLst>
            <pc:docMk/>
            <pc:sldMk cId="385756227" sldId="257"/>
            <ac:spMk id="6" creationId="{2C3F7267-C7E5-4869-8F2D-9DE168F2C3AF}"/>
          </ac:spMkLst>
        </pc:spChg>
      </pc:sldChg>
      <pc:sldChg chg="modSp">
        <pc:chgData name="Thiago Rodrigues" userId="d790bab1cdced82e" providerId="LiveId" clId="{1ED17C84-ABAD-44CC-939B-B2E9EDAA9E41}" dt="2019-08-06T15:26:54.793" v="574" actId="6549"/>
        <pc:sldMkLst>
          <pc:docMk/>
          <pc:sldMk cId="3688825020" sldId="259"/>
        </pc:sldMkLst>
        <pc:spChg chg="mod">
          <ac:chgData name="Thiago Rodrigues" userId="d790bab1cdced82e" providerId="LiveId" clId="{1ED17C84-ABAD-44CC-939B-B2E9EDAA9E41}" dt="2019-08-06T15:26:54.793" v="574" actId="6549"/>
          <ac:spMkLst>
            <pc:docMk/>
            <pc:sldMk cId="3688825020" sldId="259"/>
            <ac:spMk id="6" creationId="{69444CD3-3C81-4A1A-B9CA-92063A0E2730}"/>
          </ac:spMkLst>
        </pc:spChg>
      </pc:sldChg>
      <pc:sldChg chg="addSp modSp">
        <pc:chgData name="Thiago Rodrigues" userId="d790bab1cdced82e" providerId="LiveId" clId="{1ED17C84-ABAD-44CC-939B-B2E9EDAA9E41}" dt="2019-08-06T15:02:09.541" v="470" actId="20577"/>
        <pc:sldMkLst>
          <pc:docMk/>
          <pc:sldMk cId="1049077578" sldId="260"/>
        </pc:sldMkLst>
        <pc:spChg chg="add mod">
          <ac:chgData name="Thiago Rodrigues" userId="d790bab1cdced82e" providerId="LiveId" clId="{1ED17C84-ABAD-44CC-939B-B2E9EDAA9E41}" dt="2019-08-06T15:02:09.541" v="470" actId="20577"/>
          <ac:spMkLst>
            <pc:docMk/>
            <pc:sldMk cId="1049077578" sldId="260"/>
            <ac:spMk id="5" creationId="{BB684D93-C5E0-4464-BC53-624951ED12F1}"/>
          </ac:spMkLst>
        </pc:spChg>
      </pc:sldChg>
      <pc:sldChg chg="addSp modSp modAnim">
        <pc:chgData name="Thiago Rodrigues" userId="d790bab1cdced82e" providerId="LiveId" clId="{1ED17C84-ABAD-44CC-939B-B2E9EDAA9E41}" dt="2019-08-06T19:40:31.517" v="597" actId="20577"/>
        <pc:sldMkLst>
          <pc:docMk/>
          <pc:sldMk cId="1145797461" sldId="265"/>
        </pc:sldMkLst>
        <pc:spChg chg="add mod">
          <ac:chgData name="Thiago Rodrigues" userId="d790bab1cdced82e" providerId="LiveId" clId="{1ED17C84-ABAD-44CC-939B-B2E9EDAA9E41}" dt="2019-08-06T15:01:38.741" v="449" actId="20577"/>
          <ac:spMkLst>
            <pc:docMk/>
            <pc:sldMk cId="1145797461" sldId="265"/>
            <ac:spMk id="7" creationId="{8518428A-60D1-4D13-9BDA-178CAA859797}"/>
          </ac:spMkLst>
        </pc:spChg>
        <pc:graphicFrameChg chg="mod">
          <ac:chgData name="Thiago Rodrigues" userId="d790bab1cdced82e" providerId="LiveId" clId="{1ED17C84-ABAD-44CC-939B-B2E9EDAA9E41}" dt="2019-08-06T19:40:31.517" v="597" actId="20577"/>
          <ac:graphicFrameMkLst>
            <pc:docMk/>
            <pc:sldMk cId="1145797461" sldId="265"/>
            <ac:graphicFrameMk id="5" creationId="{E366F1B4-D1E7-4E3A-944B-9933E1BB54E6}"/>
          </ac:graphicFrameMkLst>
        </pc:graphicFrameChg>
      </pc:sldChg>
      <pc:sldChg chg="addSp delSp modSp add mod setBg">
        <pc:chgData name="Thiago Rodrigues" userId="d790bab1cdced82e" providerId="LiveId" clId="{1ED17C84-ABAD-44CC-939B-B2E9EDAA9E41}" dt="2019-08-06T15:03:27.515" v="499" actId="20577"/>
        <pc:sldMkLst>
          <pc:docMk/>
          <pc:sldMk cId="3722572083" sldId="266"/>
        </pc:sldMkLst>
        <pc:spChg chg="mod">
          <ac:chgData name="Thiago Rodrigues" userId="d790bab1cdced82e" providerId="LiveId" clId="{1ED17C84-ABAD-44CC-939B-B2E9EDAA9E41}" dt="2019-08-06T14:59:05.185" v="368" actId="26606"/>
          <ac:spMkLst>
            <pc:docMk/>
            <pc:sldMk cId="3722572083" sldId="266"/>
            <ac:spMk id="2" creationId="{8538E384-3650-4875-91BE-EF9079552E6C}"/>
          </ac:spMkLst>
        </pc:spChg>
        <pc:spChg chg="add del mod ord">
          <ac:chgData name="Thiago Rodrigues" userId="d790bab1cdced82e" providerId="LiveId" clId="{1ED17C84-ABAD-44CC-939B-B2E9EDAA9E41}" dt="2019-08-06T15:03:27.515" v="499" actId="20577"/>
          <ac:spMkLst>
            <pc:docMk/>
            <pc:sldMk cId="3722572083" sldId="266"/>
            <ac:spMk id="3" creationId="{FBEAECA9-5B63-445C-A3B7-44B5BB0CF83A}"/>
          </ac:spMkLst>
        </pc:spChg>
        <pc:spChg chg="add mod">
          <ac:chgData name="Thiago Rodrigues" userId="d790bab1cdced82e" providerId="LiveId" clId="{1ED17C84-ABAD-44CC-939B-B2E9EDAA9E41}" dt="2019-08-06T15:01:45.252" v="454" actId="20577"/>
          <ac:spMkLst>
            <pc:docMk/>
            <pc:sldMk cId="3722572083" sldId="266"/>
            <ac:spMk id="10" creationId="{B7D7D1C6-ABE4-45AB-AC0F-E8CB17E3B23E}"/>
          </ac:spMkLst>
        </pc:spChg>
        <pc:spChg chg="add">
          <ac:chgData name="Thiago Rodrigues" userId="d790bab1cdced82e" providerId="LiveId" clId="{1ED17C84-ABAD-44CC-939B-B2E9EDAA9E41}" dt="2019-08-06T14:59:05.185" v="368" actId="26606"/>
          <ac:spMkLst>
            <pc:docMk/>
            <pc:sldMk cId="3722572083" sldId="266"/>
            <ac:spMk id="14" creationId="{F56F5174-31D9-4DBB-AAB7-A1FD7BDB1352}"/>
          </ac:spMkLst>
        </pc:spChg>
        <pc:spChg chg="add">
          <ac:chgData name="Thiago Rodrigues" userId="d790bab1cdced82e" providerId="LiveId" clId="{1ED17C84-ABAD-44CC-939B-B2E9EDAA9E41}" dt="2019-08-06T14:59:05.185" v="368" actId="26606"/>
          <ac:spMkLst>
            <pc:docMk/>
            <pc:sldMk cId="3722572083" sldId="266"/>
            <ac:spMk id="18" creationId="{F9A95BEE-6BB1-4A28-A8E6-A34B2E42EF87}"/>
          </ac:spMkLst>
        </pc:spChg>
        <pc:picChg chg="add del mod">
          <ac:chgData name="Thiago Rodrigues" userId="d790bab1cdced82e" providerId="LiveId" clId="{1ED17C84-ABAD-44CC-939B-B2E9EDAA9E41}" dt="2019-08-06T14:56:37.370" v="15"/>
          <ac:picMkLst>
            <pc:docMk/>
            <pc:sldMk cId="3722572083" sldId="266"/>
            <ac:picMk id="5" creationId="{DDD92529-7755-4691-AD1C-0E57887D69C8}"/>
          </ac:picMkLst>
        </pc:picChg>
        <pc:picChg chg="add del mod">
          <ac:chgData name="Thiago Rodrigues" userId="d790bab1cdced82e" providerId="LiveId" clId="{1ED17C84-ABAD-44CC-939B-B2E9EDAA9E41}" dt="2019-08-06T14:56:46.914" v="22"/>
          <ac:picMkLst>
            <pc:docMk/>
            <pc:sldMk cId="3722572083" sldId="266"/>
            <ac:picMk id="7" creationId="{5DD6572B-4A99-495E-8BE7-67642EE8B624}"/>
          </ac:picMkLst>
        </pc:picChg>
        <pc:picChg chg="add mod">
          <ac:chgData name="Thiago Rodrigues" userId="d790bab1cdced82e" providerId="LiveId" clId="{1ED17C84-ABAD-44CC-939B-B2E9EDAA9E41}" dt="2019-08-06T14:59:05.185" v="368" actId="26606"/>
          <ac:picMkLst>
            <pc:docMk/>
            <pc:sldMk cId="3722572083" sldId="266"/>
            <ac:picMk id="9" creationId="{BE346CE2-E944-40D8-873D-605C6BB88CB9}"/>
          </ac:picMkLst>
        </pc:picChg>
        <pc:picChg chg="add">
          <ac:chgData name="Thiago Rodrigues" userId="d790bab1cdced82e" providerId="LiveId" clId="{1ED17C84-ABAD-44CC-939B-B2E9EDAA9E41}" dt="2019-08-06T14:59:05.185" v="368" actId="26606"/>
          <ac:picMkLst>
            <pc:docMk/>
            <pc:sldMk cId="3722572083" sldId="266"/>
            <ac:picMk id="16" creationId="{AE113210-7872-481A-ADE6-3A05CCAF5EB2}"/>
          </ac:picMkLst>
        </pc:picChg>
      </pc:sldChg>
      <pc:sldChg chg="addSp modSp add">
        <pc:chgData name="Thiago Rodrigues" userId="d790bab1cdced82e" providerId="LiveId" clId="{1ED17C84-ABAD-44CC-939B-B2E9EDAA9E41}" dt="2019-08-06T18:46:30.277" v="576" actId="20577"/>
        <pc:sldMkLst>
          <pc:docMk/>
          <pc:sldMk cId="1012717087" sldId="267"/>
        </pc:sldMkLst>
        <pc:spChg chg="mod">
          <ac:chgData name="Thiago Rodrigues" userId="d790bab1cdced82e" providerId="LiveId" clId="{1ED17C84-ABAD-44CC-939B-B2E9EDAA9E41}" dt="2019-08-06T15:03:43.291" v="513" actId="20577"/>
          <ac:spMkLst>
            <pc:docMk/>
            <pc:sldMk cId="1012717087" sldId="267"/>
            <ac:spMk id="2" creationId="{5AA22C79-0F9C-44FC-8243-632805825473}"/>
          </ac:spMkLst>
        </pc:spChg>
        <pc:spChg chg="mod">
          <ac:chgData name="Thiago Rodrigues" userId="d790bab1cdced82e" providerId="LiveId" clId="{1ED17C84-ABAD-44CC-939B-B2E9EDAA9E41}" dt="2019-08-06T18:46:30.277" v="576" actId="20577"/>
          <ac:spMkLst>
            <pc:docMk/>
            <pc:sldMk cId="1012717087" sldId="267"/>
            <ac:spMk id="3" creationId="{C26E0346-7753-4E41-9074-344657B4AAF6}"/>
          </ac:spMkLst>
        </pc:spChg>
        <pc:spChg chg="add mod">
          <ac:chgData name="Thiago Rodrigues" userId="d790bab1cdced82e" providerId="LiveId" clId="{1ED17C84-ABAD-44CC-939B-B2E9EDAA9E41}" dt="2019-08-06T15:09:44.892" v="518" actId="1076"/>
          <ac:spMkLst>
            <pc:docMk/>
            <pc:sldMk cId="1012717087" sldId="267"/>
            <ac:spMk id="4" creationId="{71AEA695-785A-4FA8-B89F-291F6F5F04F5}"/>
          </ac:spMkLst>
        </pc:spChg>
        <pc:spChg chg="add mod">
          <ac:chgData name="Thiago Rodrigues" userId="d790bab1cdced82e" providerId="LiveId" clId="{1ED17C84-ABAD-44CC-939B-B2E9EDAA9E41}" dt="2019-08-06T15:09:44.892" v="518" actId="1076"/>
          <ac:spMkLst>
            <pc:docMk/>
            <pc:sldMk cId="1012717087" sldId="267"/>
            <ac:spMk id="5" creationId="{96C0216D-AC31-4DF3-93F1-BC23A9BB1237}"/>
          </ac:spMkLst>
        </pc:spChg>
        <pc:spChg chg="add mod">
          <ac:chgData name="Thiago Rodrigues" userId="d790bab1cdced82e" providerId="LiveId" clId="{1ED17C84-ABAD-44CC-939B-B2E9EDAA9E41}" dt="2019-08-06T15:09:52.738" v="523" actId="1076"/>
          <ac:spMkLst>
            <pc:docMk/>
            <pc:sldMk cId="1012717087" sldId="267"/>
            <ac:spMk id="6" creationId="{F27A42A0-F06A-4619-9CF2-F6713E108657}"/>
          </ac:spMkLst>
        </pc:spChg>
        <pc:spChg chg="add mod">
          <ac:chgData name="Thiago Rodrigues" userId="d790bab1cdced82e" providerId="LiveId" clId="{1ED17C84-ABAD-44CC-939B-B2E9EDAA9E41}" dt="2019-08-06T15:09:56.260" v="525" actId="1076"/>
          <ac:spMkLst>
            <pc:docMk/>
            <pc:sldMk cId="1012717087" sldId="267"/>
            <ac:spMk id="7" creationId="{32E6DFF8-F2E1-4FF2-9C67-C97966B5E7F0}"/>
          </ac:spMkLst>
        </pc:spChg>
      </pc:sldChg>
      <pc:sldChg chg="addSp modSp add mod setBg">
        <pc:chgData name="Thiago Rodrigues" userId="d790bab1cdced82e" providerId="LiveId" clId="{1ED17C84-ABAD-44CC-939B-B2E9EDAA9E41}" dt="2019-08-06T15:12:46.183" v="573" actId="26606"/>
        <pc:sldMkLst>
          <pc:docMk/>
          <pc:sldMk cId="1380018901" sldId="268"/>
        </pc:sldMkLst>
        <pc:spChg chg="mod">
          <ac:chgData name="Thiago Rodrigues" userId="d790bab1cdced82e" providerId="LiveId" clId="{1ED17C84-ABAD-44CC-939B-B2E9EDAA9E41}" dt="2019-08-06T15:12:46.183" v="573" actId="26606"/>
          <ac:spMkLst>
            <pc:docMk/>
            <pc:sldMk cId="1380018901" sldId="268"/>
            <ac:spMk id="2" creationId="{A5900288-4A7C-4F7B-80CB-24B13F4BC8D7}"/>
          </ac:spMkLst>
        </pc:spChg>
        <pc:spChg chg="mod">
          <ac:chgData name="Thiago Rodrigues" userId="d790bab1cdced82e" providerId="LiveId" clId="{1ED17C84-ABAD-44CC-939B-B2E9EDAA9E41}" dt="2019-08-06T15:12:46.183" v="573" actId="26606"/>
          <ac:spMkLst>
            <pc:docMk/>
            <pc:sldMk cId="1380018901" sldId="268"/>
            <ac:spMk id="3" creationId="{42E06897-3A71-45A9-BC12-9575B907A45D}"/>
          </ac:spMkLst>
        </pc:spChg>
        <pc:picChg chg="add mod">
          <ac:chgData name="Thiago Rodrigues" userId="d790bab1cdced82e" providerId="LiveId" clId="{1ED17C84-ABAD-44CC-939B-B2E9EDAA9E41}" dt="2019-08-06T15:12:46.183" v="573" actId="26606"/>
          <ac:picMkLst>
            <pc:docMk/>
            <pc:sldMk cId="1380018901" sldId="268"/>
            <ac:picMk id="8194" creationId="{D9D2F37A-FA46-4EE2-A662-7501E2EC749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pedro.nogueira@unipe.edu.br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pedro.nogueira@unipe.edu.br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A9DF4-A17A-4C8C-882E-CA9405C41A3F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AAD344E-5196-436E-9880-2B1289393B67}">
      <dgm:prSet/>
      <dgm:spPr/>
      <dgm:t>
        <a:bodyPr/>
        <a:lstStyle/>
        <a:p>
          <a:r>
            <a:rPr lang="pt-BR" b="1"/>
            <a:t>Nome</a:t>
          </a:r>
          <a:endParaRPr lang="en-US"/>
        </a:p>
      </dgm:t>
    </dgm:pt>
    <dgm:pt modelId="{F9AEAAD5-17F0-4BE5-B1B8-0442608846D3}" type="parTrans" cxnId="{74DE2C97-4CB3-4D64-98F9-82F3AAE5D926}">
      <dgm:prSet/>
      <dgm:spPr/>
      <dgm:t>
        <a:bodyPr/>
        <a:lstStyle/>
        <a:p>
          <a:endParaRPr lang="en-US"/>
        </a:p>
      </dgm:t>
    </dgm:pt>
    <dgm:pt modelId="{AB7E46B0-BF64-474A-B8D1-DAE1B2D14A50}" type="sibTrans" cxnId="{74DE2C97-4CB3-4D64-98F9-82F3AAE5D926}">
      <dgm:prSet/>
      <dgm:spPr/>
      <dgm:t>
        <a:bodyPr/>
        <a:lstStyle/>
        <a:p>
          <a:endParaRPr lang="en-US"/>
        </a:p>
      </dgm:t>
    </dgm:pt>
    <dgm:pt modelId="{40D1A095-9D8A-4C7E-9E98-CA1FF65218E9}">
      <dgm:prSet/>
      <dgm:spPr/>
      <dgm:t>
        <a:bodyPr/>
        <a:lstStyle/>
        <a:p>
          <a:r>
            <a:rPr lang="pt-BR"/>
            <a:t>Pedro Henrique Tolentino de Melo Nogueira</a:t>
          </a:r>
          <a:endParaRPr lang="en-US"/>
        </a:p>
      </dgm:t>
    </dgm:pt>
    <dgm:pt modelId="{3BB80617-FC92-4981-B558-F816F3BD6144}" type="parTrans" cxnId="{B3B321E7-0CF2-49B7-8872-FBA9A96F1031}">
      <dgm:prSet/>
      <dgm:spPr/>
      <dgm:t>
        <a:bodyPr/>
        <a:lstStyle/>
        <a:p>
          <a:endParaRPr lang="en-US"/>
        </a:p>
      </dgm:t>
    </dgm:pt>
    <dgm:pt modelId="{734E022C-FD98-4DD8-9849-B394D3B5FC69}" type="sibTrans" cxnId="{B3B321E7-0CF2-49B7-8872-FBA9A96F1031}">
      <dgm:prSet/>
      <dgm:spPr/>
      <dgm:t>
        <a:bodyPr/>
        <a:lstStyle/>
        <a:p>
          <a:endParaRPr lang="en-US"/>
        </a:p>
      </dgm:t>
    </dgm:pt>
    <dgm:pt modelId="{75A52325-3F62-4497-9AC1-6C34A76AB5A3}">
      <dgm:prSet/>
      <dgm:spPr/>
      <dgm:t>
        <a:bodyPr/>
        <a:lstStyle/>
        <a:p>
          <a:r>
            <a:rPr lang="pt-BR" b="1"/>
            <a:t>Disciplina</a:t>
          </a:r>
          <a:endParaRPr lang="en-US"/>
        </a:p>
      </dgm:t>
    </dgm:pt>
    <dgm:pt modelId="{03C18BDE-3C28-49E8-9B27-E73B08061412}" type="parTrans" cxnId="{FBD6B90D-9518-4511-B3D5-18CD7A459667}">
      <dgm:prSet/>
      <dgm:spPr/>
      <dgm:t>
        <a:bodyPr/>
        <a:lstStyle/>
        <a:p>
          <a:endParaRPr lang="en-US"/>
        </a:p>
      </dgm:t>
    </dgm:pt>
    <dgm:pt modelId="{2F376158-EB74-4455-A6B6-E96B6064E49B}" type="sibTrans" cxnId="{FBD6B90D-9518-4511-B3D5-18CD7A459667}">
      <dgm:prSet/>
      <dgm:spPr/>
      <dgm:t>
        <a:bodyPr/>
        <a:lstStyle/>
        <a:p>
          <a:endParaRPr lang="en-US"/>
        </a:p>
      </dgm:t>
    </dgm:pt>
    <dgm:pt modelId="{D78479F4-43B5-4A05-885E-FCA1F16CA8FC}">
      <dgm:prSet/>
      <dgm:spPr/>
      <dgm:t>
        <a:bodyPr/>
        <a:lstStyle/>
        <a:p>
          <a:r>
            <a:rPr lang="pt-BR" dirty="0"/>
            <a:t>Programação Web - 60h</a:t>
          </a:r>
          <a:endParaRPr lang="en-US" dirty="0"/>
        </a:p>
      </dgm:t>
    </dgm:pt>
    <dgm:pt modelId="{248A924E-E8E5-4B3D-828D-EEA36718AF7C}" type="parTrans" cxnId="{61098392-B234-49E7-A634-170E458AF09A}">
      <dgm:prSet/>
      <dgm:spPr/>
      <dgm:t>
        <a:bodyPr/>
        <a:lstStyle/>
        <a:p>
          <a:endParaRPr lang="en-US"/>
        </a:p>
      </dgm:t>
    </dgm:pt>
    <dgm:pt modelId="{F13AA321-A5AC-41CD-887D-0808E6FFA670}" type="sibTrans" cxnId="{61098392-B234-49E7-A634-170E458AF09A}">
      <dgm:prSet/>
      <dgm:spPr/>
      <dgm:t>
        <a:bodyPr/>
        <a:lstStyle/>
        <a:p>
          <a:endParaRPr lang="en-US"/>
        </a:p>
      </dgm:t>
    </dgm:pt>
    <dgm:pt modelId="{0556B1C4-DEB2-4325-9117-E17A78491ED8}">
      <dgm:prSet/>
      <dgm:spPr/>
      <dgm:t>
        <a:bodyPr/>
        <a:lstStyle/>
        <a:p>
          <a:r>
            <a:rPr lang="pt-BR" b="1"/>
            <a:t>E-mail</a:t>
          </a:r>
          <a:endParaRPr lang="en-US"/>
        </a:p>
      </dgm:t>
    </dgm:pt>
    <dgm:pt modelId="{3A65EBC2-4AE5-434A-A097-8D3553731317}" type="parTrans" cxnId="{867234BD-B928-428D-8E7D-27A38AEECFFE}">
      <dgm:prSet/>
      <dgm:spPr/>
      <dgm:t>
        <a:bodyPr/>
        <a:lstStyle/>
        <a:p>
          <a:endParaRPr lang="en-US"/>
        </a:p>
      </dgm:t>
    </dgm:pt>
    <dgm:pt modelId="{191262F9-6BFB-4BF1-8788-7F2D87FE1478}" type="sibTrans" cxnId="{867234BD-B928-428D-8E7D-27A38AEECFFE}">
      <dgm:prSet/>
      <dgm:spPr/>
      <dgm:t>
        <a:bodyPr/>
        <a:lstStyle/>
        <a:p>
          <a:endParaRPr lang="en-US"/>
        </a:p>
      </dgm:t>
    </dgm:pt>
    <dgm:pt modelId="{CC360E59-2D5D-47A7-B7ED-8D69906ED267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pedro.nogueira@unipe.edu.br</a:t>
          </a:r>
          <a:endParaRPr lang="en-US"/>
        </a:p>
      </dgm:t>
    </dgm:pt>
    <dgm:pt modelId="{81044205-8550-4016-9DCB-1199AEEE175E}" type="parTrans" cxnId="{C08AEA2E-B8D1-483F-AEF5-45C6C75387C8}">
      <dgm:prSet/>
      <dgm:spPr/>
      <dgm:t>
        <a:bodyPr/>
        <a:lstStyle/>
        <a:p>
          <a:endParaRPr lang="en-US"/>
        </a:p>
      </dgm:t>
    </dgm:pt>
    <dgm:pt modelId="{626C3DF6-E52D-4765-84CE-8DFB91E2F3E0}" type="sibTrans" cxnId="{C08AEA2E-B8D1-483F-AEF5-45C6C75387C8}">
      <dgm:prSet/>
      <dgm:spPr/>
      <dgm:t>
        <a:bodyPr/>
        <a:lstStyle/>
        <a:p>
          <a:endParaRPr lang="en-US"/>
        </a:p>
      </dgm:t>
    </dgm:pt>
    <dgm:pt modelId="{D5B7C66F-25F2-4169-97FD-ECAA08850328}">
      <dgm:prSet/>
      <dgm:spPr/>
      <dgm:t>
        <a:bodyPr/>
        <a:lstStyle/>
        <a:p>
          <a:r>
            <a:rPr lang="pt-BR" b="1"/>
            <a:t>Linkedin</a:t>
          </a:r>
          <a:endParaRPr lang="en-US"/>
        </a:p>
      </dgm:t>
    </dgm:pt>
    <dgm:pt modelId="{91CE5493-BC91-4EEB-BF53-D7885D667174}" type="parTrans" cxnId="{975BBFCD-703E-4185-8E8A-8514F7BD5208}">
      <dgm:prSet/>
      <dgm:spPr/>
      <dgm:t>
        <a:bodyPr/>
        <a:lstStyle/>
        <a:p>
          <a:endParaRPr lang="en-US"/>
        </a:p>
      </dgm:t>
    </dgm:pt>
    <dgm:pt modelId="{8DDAC100-3651-4A48-9D97-A7F13BC07F71}" type="sibTrans" cxnId="{975BBFCD-703E-4185-8E8A-8514F7BD5208}">
      <dgm:prSet/>
      <dgm:spPr/>
      <dgm:t>
        <a:bodyPr/>
        <a:lstStyle/>
        <a:p>
          <a:endParaRPr lang="en-US"/>
        </a:p>
      </dgm:t>
    </dgm:pt>
    <dgm:pt modelId="{A7564969-7890-4F31-8B7A-92892B7C543C}">
      <dgm:prSet/>
      <dgm:spPr/>
      <dgm:t>
        <a:bodyPr/>
        <a:lstStyle/>
        <a:p>
          <a:r>
            <a:rPr lang="en-US"/>
            <a:t>phtolentinomn</a:t>
          </a:r>
        </a:p>
      </dgm:t>
    </dgm:pt>
    <dgm:pt modelId="{97962CE9-1EB0-4D45-AD9B-AB08AE111CA6}" type="parTrans" cxnId="{2EF1CF1B-5617-4133-9A61-F260FAA2297C}">
      <dgm:prSet/>
      <dgm:spPr/>
      <dgm:t>
        <a:bodyPr/>
        <a:lstStyle/>
        <a:p>
          <a:endParaRPr lang="en-US"/>
        </a:p>
      </dgm:t>
    </dgm:pt>
    <dgm:pt modelId="{F254793D-9426-466A-991D-13C485E94478}" type="sibTrans" cxnId="{2EF1CF1B-5617-4133-9A61-F260FAA2297C}">
      <dgm:prSet/>
      <dgm:spPr/>
      <dgm:t>
        <a:bodyPr/>
        <a:lstStyle/>
        <a:p>
          <a:endParaRPr lang="en-US"/>
        </a:p>
      </dgm:t>
    </dgm:pt>
    <dgm:pt modelId="{5C67F8CA-A3D4-C74F-B5A9-DF02243BADC5}" type="pres">
      <dgm:prSet presAssocID="{619A9DF4-A17A-4C8C-882E-CA9405C41A3F}" presName="Name0" presStyleCnt="0">
        <dgm:presLayoutVars>
          <dgm:dir/>
          <dgm:animLvl val="lvl"/>
          <dgm:resizeHandles val="exact"/>
        </dgm:presLayoutVars>
      </dgm:prSet>
      <dgm:spPr/>
    </dgm:pt>
    <dgm:pt modelId="{A94DBB0C-22E2-7E45-910E-2A2543BF36D7}" type="pres">
      <dgm:prSet presAssocID="{FAAD344E-5196-436E-9880-2B1289393B67}" presName="linNode" presStyleCnt="0"/>
      <dgm:spPr/>
    </dgm:pt>
    <dgm:pt modelId="{DB59FCAD-09BA-AD43-B5DE-D39D7D888E61}" type="pres">
      <dgm:prSet presAssocID="{FAAD344E-5196-436E-9880-2B1289393B6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07FAE193-5C95-FF47-B3E1-AEE77F643324}" type="pres">
      <dgm:prSet presAssocID="{FAAD344E-5196-436E-9880-2B1289393B67}" presName="descendantText" presStyleLbl="alignAccFollowNode1" presStyleIdx="0" presStyleCnt="4">
        <dgm:presLayoutVars>
          <dgm:bulletEnabled val="1"/>
        </dgm:presLayoutVars>
      </dgm:prSet>
      <dgm:spPr/>
    </dgm:pt>
    <dgm:pt modelId="{DEC981DC-FF35-1841-B9CB-4A4460383B0B}" type="pres">
      <dgm:prSet presAssocID="{AB7E46B0-BF64-474A-B8D1-DAE1B2D14A50}" presName="sp" presStyleCnt="0"/>
      <dgm:spPr/>
    </dgm:pt>
    <dgm:pt modelId="{42EB931A-FFAC-B342-B392-00C553634F19}" type="pres">
      <dgm:prSet presAssocID="{75A52325-3F62-4497-9AC1-6C34A76AB5A3}" presName="linNode" presStyleCnt="0"/>
      <dgm:spPr/>
    </dgm:pt>
    <dgm:pt modelId="{E71016C0-D270-D34C-ABDF-66E89B82304C}" type="pres">
      <dgm:prSet presAssocID="{75A52325-3F62-4497-9AC1-6C34A76AB5A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65DABE8-DBCF-4D40-B041-DC7430037044}" type="pres">
      <dgm:prSet presAssocID="{75A52325-3F62-4497-9AC1-6C34A76AB5A3}" presName="descendantText" presStyleLbl="alignAccFollowNode1" presStyleIdx="1" presStyleCnt="4">
        <dgm:presLayoutVars>
          <dgm:bulletEnabled val="1"/>
        </dgm:presLayoutVars>
      </dgm:prSet>
      <dgm:spPr/>
    </dgm:pt>
    <dgm:pt modelId="{7EB14D13-8A9A-314B-96AE-CA5E4BD14CC9}" type="pres">
      <dgm:prSet presAssocID="{2F376158-EB74-4455-A6B6-E96B6064E49B}" presName="sp" presStyleCnt="0"/>
      <dgm:spPr/>
    </dgm:pt>
    <dgm:pt modelId="{75973626-D2A2-7A4F-8AF8-39B087D5BC05}" type="pres">
      <dgm:prSet presAssocID="{0556B1C4-DEB2-4325-9117-E17A78491ED8}" presName="linNode" presStyleCnt="0"/>
      <dgm:spPr/>
    </dgm:pt>
    <dgm:pt modelId="{4396E6BB-63FD-DF47-955F-77CBEE07EDD0}" type="pres">
      <dgm:prSet presAssocID="{0556B1C4-DEB2-4325-9117-E17A78491ED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CB23201-8D7C-3444-8570-84D9F216BC15}" type="pres">
      <dgm:prSet presAssocID="{0556B1C4-DEB2-4325-9117-E17A78491ED8}" presName="descendantText" presStyleLbl="alignAccFollowNode1" presStyleIdx="2" presStyleCnt="4">
        <dgm:presLayoutVars>
          <dgm:bulletEnabled val="1"/>
        </dgm:presLayoutVars>
      </dgm:prSet>
      <dgm:spPr/>
    </dgm:pt>
    <dgm:pt modelId="{B7822D3D-175F-2B42-9BEF-D824056A6282}" type="pres">
      <dgm:prSet presAssocID="{191262F9-6BFB-4BF1-8788-7F2D87FE1478}" presName="sp" presStyleCnt="0"/>
      <dgm:spPr/>
    </dgm:pt>
    <dgm:pt modelId="{A3DA3E71-26A0-1E43-8B0E-5DDDC4F2FB35}" type="pres">
      <dgm:prSet presAssocID="{D5B7C66F-25F2-4169-97FD-ECAA08850328}" presName="linNode" presStyleCnt="0"/>
      <dgm:spPr/>
    </dgm:pt>
    <dgm:pt modelId="{767261EC-12D1-C44E-86F9-74D3231E25A9}" type="pres">
      <dgm:prSet presAssocID="{D5B7C66F-25F2-4169-97FD-ECAA08850328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6437EA4-FF77-0847-96A4-E8831EFFBDF2}" type="pres">
      <dgm:prSet presAssocID="{D5B7C66F-25F2-4169-97FD-ECAA08850328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BD6B90D-9518-4511-B3D5-18CD7A459667}" srcId="{619A9DF4-A17A-4C8C-882E-CA9405C41A3F}" destId="{75A52325-3F62-4497-9AC1-6C34A76AB5A3}" srcOrd="1" destOrd="0" parTransId="{03C18BDE-3C28-49E8-9B27-E73B08061412}" sibTransId="{2F376158-EB74-4455-A6B6-E96B6064E49B}"/>
    <dgm:cxn modelId="{2EF1CF1B-5617-4133-9A61-F260FAA2297C}" srcId="{D5B7C66F-25F2-4169-97FD-ECAA08850328}" destId="{A7564969-7890-4F31-8B7A-92892B7C543C}" srcOrd="0" destOrd="0" parTransId="{97962CE9-1EB0-4D45-AD9B-AB08AE111CA6}" sibTransId="{F254793D-9426-466A-991D-13C485E94478}"/>
    <dgm:cxn modelId="{C08AEA2E-B8D1-483F-AEF5-45C6C75387C8}" srcId="{0556B1C4-DEB2-4325-9117-E17A78491ED8}" destId="{CC360E59-2D5D-47A7-B7ED-8D69906ED267}" srcOrd="0" destOrd="0" parTransId="{81044205-8550-4016-9DCB-1199AEEE175E}" sibTransId="{626C3DF6-E52D-4765-84CE-8DFB91E2F3E0}"/>
    <dgm:cxn modelId="{6A076664-16C1-FB4C-89CC-5A856755E643}" type="presOf" srcId="{D5B7C66F-25F2-4169-97FD-ECAA08850328}" destId="{767261EC-12D1-C44E-86F9-74D3231E25A9}" srcOrd="0" destOrd="0" presId="urn:microsoft.com/office/officeart/2005/8/layout/vList5"/>
    <dgm:cxn modelId="{9B272075-036E-294D-906D-C7A4F0316D97}" type="presOf" srcId="{FAAD344E-5196-436E-9880-2B1289393B67}" destId="{DB59FCAD-09BA-AD43-B5DE-D39D7D888E61}" srcOrd="0" destOrd="0" presId="urn:microsoft.com/office/officeart/2005/8/layout/vList5"/>
    <dgm:cxn modelId="{75E9677E-1F1A-1B4C-90E6-EC6D8BFAA1E9}" type="presOf" srcId="{CC360E59-2D5D-47A7-B7ED-8D69906ED267}" destId="{2CB23201-8D7C-3444-8570-84D9F216BC15}" srcOrd="0" destOrd="0" presId="urn:microsoft.com/office/officeart/2005/8/layout/vList5"/>
    <dgm:cxn modelId="{C1BAB285-96CF-7B44-9185-9D5E41851222}" type="presOf" srcId="{619A9DF4-A17A-4C8C-882E-CA9405C41A3F}" destId="{5C67F8CA-A3D4-C74F-B5A9-DF02243BADC5}" srcOrd="0" destOrd="0" presId="urn:microsoft.com/office/officeart/2005/8/layout/vList5"/>
    <dgm:cxn modelId="{354F638B-FE6E-524E-ACAC-7F54D60CF9C6}" type="presOf" srcId="{A7564969-7890-4F31-8B7A-92892B7C543C}" destId="{E6437EA4-FF77-0847-96A4-E8831EFFBDF2}" srcOrd="0" destOrd="0" presId="urn:microsoft.com/office/officeart/2005/8/layout/vList5"/>
    <dgm:cxn modelId="{61098392-B234-49E7-A634-170E458AF09A}" srcId="{75A52325-3F62-4497-9AC1-6C34A76AB5A3}" destId="{D78479F4-43B5-4A05-885E-FCA1F16CA8FC}" srcOrd="0" destOrd="0" parTransId="{248A924E-E8E5-4B3D-828D-EEA36718AF7C}" sibTransId="{F13AA321-A5AC-41CD-887D-0808E6FFA670}"/>
    <dgm:cxn modelId="{74DE2C97-4CB3-4D64-98F9-82F3AAE5D926}" srcId="{619A9DF4-A17A-4C8C-882E-CA9405C41A3F}" destId="{FAAD344E-5196-436E-9880-2B1289393B67}" srcOrd="0" destOrd="0" parTransId="{F9AEAAD5-17F0-4BE5-B1B8-0442608846D3}" sibTransId="{AB7E46B0-BF64-474A-B8D1-DAE1B2D14A50}"/>
    <dgm:cxn modelId="{077F53B7-DB52-1A4A-82F0-9CF965CF57FF}" type="presOf" srcId="{75A52325-3F62-4497-9AC1-6C34A76AB5A3}" destId="{E71016C0-D270-D34C-ABDF-66E89B82304C}" srcOrd="0" destOrd="0" presId="urn:microsoft.com/office/officeart/2005/8/layout/vList5"/>
    <dgm:cxn modelId="{867234BD-B928-428D-8E7D-27A38AEECFFE}" srcId="{619A9DF4-A17A-4C8C-882E-CA9405C41A3F}" destId="{0556B1C4-DEB2-4325-9117-E17A78491ED8}" srcOrd="2" destOrd="0" parTransId="{3A65EBC2-4AE5-434A-A097-8D3553731317}" sibTransId="{191262F9-6BFB-4BF1-8788-7F2D87FE1478}"/>
    <dgm:cxn modelId="{8FAA5FC2-5A1F-0740-B24B-7EFC37AA6BE7}" type="presOf" srcId="{40D1A095-9D8A-4C7E-9E98-CA1FF65218E9}" destId="{07FAE193-5C95-FF47-B3E1-AEE77F643324}" srcOrd="0" destOrd="0" presId="urn:microsoft.com/office/officeart/2005/8/layout/vList5"/>
    <dgm:cxn modelId="{975BBFCD-703E-4185-8E8A-8514F7BD5208}" srcId="{619A9DF4-A17A-4C8C-882E-CA9405C41A3F}" destId="{D5B7C66F-25F2-4169-97FD-ECAA08850328}" srcOrd="3" destOrd="0" parTransId="{91CE5493-BC91-4EEB-BF53-D7885D667174}" sibTransId="{8DDAC100-3651-4A48-9D97-A7F13BC07F71}"/>
    <dgm:cxn modelId="{B3B321E7-0CF2-49B7-8872-FBA9A96F1031}" srcId="{FAAD344E-5196-436E-9880-2B1289393B67}" destId="{40D1A095-9D8A-4C7E-9E98-CA1FF65218E9}" srcOrd="0" destOrd="0" parTransId="{3BB80617-FC92-4981-B558-F816F3BD6144}" sibTransId="{734E022C-FD98-4DD8-9849-B394D3B5FC69}"/>
    <dgm:cxn modelId="{98D938EE-96A3-2B45-8720-215FA005AD8F}" type="presOf" srcId="{0556B1C4-DEB2-4325-9117-E17A78491ED8}" destId="{4396E6BB-63FD-DF47-955F-77CBEE07EDD0}" srcOrd="0" destOrd="0" presId="urn:microsoft.com/office/officeart/2005/8/layout/vList5"/>
    <dgm:cxn modelId="{C13836EF-D344-D94D-9DDC-1BEAA6AD5711}" type="presOf" srcId="{D78479F4-43B5-4A05-885E-FCA1F16CA8FC}" destId="{C65DABE8-DBCF-4D40-B041-DC7430037044}" srcOrd="0" destOrd="0" presId="urn:microsoft.com/office/officeart/2005/8/layout/vList5"/>
    <dgm:cxn modelId="{BB273FBD-84E8-204F-AB66-E2684A01D196}" type="presParOf" srcId="{5C67F8CA-A3D4-C74F-B5A9-DF02243BADC5}" destId="{A94DBB0C-22E2-7E45-910E-2A2543BF36D7}" srcOrd="0" destOrd="0" presId="urn:microsoft.com/office/officeart/2005/8/layout/vList5"/>
    <dgm:cxn modelId="{5541F686-2C19-FE42-BCD8-6A7AEF8F28B0}" type="presParOf" srcId="{A94DBB0C-22E2-7E45-910E-2A2543BF36D7}" destId="{DB59FCAD-09BA-AD43-B5DE-D39D7D888E61}" srcOrd="0" destOrd="0" presId="urn:microsoft.com/office/officeart/2005/8/layout/vList5"/>
    <dgm:cxn modelId="{EF690B50-406F-3E45-8FA5-6CF3F1A41AB3}" type="presParOf" srcId="{A94DBB0C-22E2-7E45-910E-2A2543BF36D7}" destId="{07FAE193-5C95-FF47-B3E1-AEE77F643324}" srcOrd="1" destOrd="0" presId="urn:microsoft.com/office/officeart/2005/8/layout/vList5"/>
    <dgm:cxn modelId="{D3BE1B51-5126-7C48-B550-FEF5B270E927}" type="presParOf" srcId="{5C67F8CA-A3D4-C74F-B5A9-DF02243BADC5}" destId="{DEC981DC-FF35-1841-B9CB-4A4460383B0B}" srcOrd="1" destOrd="0" presId="urn:microsoft.com/office/officeart/2005/8/layout/vList5"/>
    <dgm:cxn modelId="{36E3938A-4CEA-4940-A851-208605BFC5A6}" type="presParOf" srcId="{5C67F8CA-A3D4-C74F-B5A9-DF02243BADC5}" destId="{42EB931A-FFAC-B342-B392-00C553634F19}" srcOrd="2" destOrd="0" presId="urn:microsoft.com/office/officeart/2005/8/layout/vList5"/>
    <dgm:cxn modelId="{2888008C-1220-DD44-8586-2C98544D1ECE}" type="presParOf" srcId="{42EB931A-FFAC-B342-B392-00C553634F19}" destId="{E71016C0-D270-D34C-ABDF-66E89B82304C}" srcOrd="0" destOrd="0" presId="urn:microsoft.com/office/officeart/2005/8/layout/vList5"/>
    <dgm:cxn modelId="{4D3E1F60-154A-5041-9872-901076AFC4D5}" type="presParOf" srcId="{42EB931A-FFAC-B342-B392-00C553634F19}" destId="{C65DABE8-DBCF-4D40-B041-DC7430037044}" srcOrd="1" destOrd="0" presId="urn:microsoft.com/office/officeart/2005/8/layout/vList5"/>
    <dgm:cxn modelId="{10FB2CC0-1046-8A4A-95E0-FEC3224F58B0}" type="presParOf" srcId="{5C67F8CA-A3D4-C74F-B5A9-DF02243BADC5}" destId="{7EB14D13-8A9A-314B-96AE-CA5E4BD14CC9}" srcOrd="3" destOrd="0" presId="urn:microsoft.com/office/officeart/2005/8/layout/vList5"/>
    <dgm:cxn modelId="{F773157D-EAF4-7E4E-82A5-AA0DEFA2F9B8}" type="presParOf" srcId="{5C67F8CA-A3D4-C74F-B5A9-DF02243BADC5}" destId="{75973626-D2A2-7A4F-8AF8-39B087D5BC05}" srcOrd="4" destOrd="0" presId="urn:microsoft.com/office/officeart/2005/8/layout/vList5"/>
    <dgm:cxn modelId="{5F52D1B8-712F-AB45-A338-DE87B075A0E8}" type="presParOf" srcId="{75973626-D2A2-7A4F-8AF8-39B087D5BC05}" destId="{4396E6BB-63FD-DF47-955F-77CBEE07EDD0}" srcOrd="0" destOrd="0" presId="urn:microsoft.com/office/officeart/2005/8/layout/vList5"/>
    <dgm:cxn modelId="{C472F45E-699D-E244-8E7F-2828636E1995}" type="presParOf" srcId="{75973626-D2A2-7A4F-8AF8-39B087D5BC05}" destId="{2CB23201-8D7C-3444-8570-84D9F216BC15}" srcOrd="1" destOrd="0" presId="urn:microsoft.com/office/officeart/2005/8/layout/vList5"/>
    <dgm:cxn modelId="{F9E67B51-5F21-1546-AD9E-5198826AF74A}" type="presParOf" srcId="{5C67F8CA-A3D4-C74F-B5A9-DF02243BADC5}" destId="{B7822D3D-175F-2B42-9BEF-D824056A6282}" srcOrd="5" destOrd="0" presId="urn:microsoft.com/office/officeart/2005/8/layout/vList5"/>
    <dgm:cxn modelId="{2D28A14E-F761-2340-BC02-B119E4081D76}" type="presParOf" srcId="{5C67F8CA-A3D4-C74F-B5A9-DF02243BADC5}" destId="{A3DA3E71-26A0-1E43-8B0E-5DDDC4F2FB35}" srcOrd="6" destOrd="0" presId="urn:microsoft.com/office/officeart/2005/8/layout/vList5"/>
    <dgm:cxn modelId="{BC5B5284-8CFA-D34B-B40D-62832176A178}" type="presParOf" srcId="{A3DA3E71-26A0-1E43-8B0E-5DDDC4F2FB35}" destId="{767261EC-12D1-C44E-86F9-74D3231E25A9}" srcOrd="0" destOrd="0" presId="urn:microsoft.com/office/officeart/2005/8/layout/vList5"/>
    <dgm:cxn modelId="{7237B520-9F59-3146-8C56-E99EF8656187}" type="presParOf" srcId="{A3DA3E71-26A0-1E43-8B0E-5DDDC4F2FB35}" destId="{E6437EA4-FF77-0847-96A4-E8831EFFBD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D6EDC6-142C-4351-8BF1-0043675962CD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1C8FD6-EBBE-4962-9B10-F2E92685E893}">
      <dgm:prSet/>
      <dgm:spPr/>
      <dgm:t>
        <a:bodyPr/>
        <a:lstStyle/>
        <a:p>
          <a:r>
            <a:rPr lang="pt-BR" dirty="0"/>
            <a:t>AV 1</a:t>
          </a:r>
          <a:endParaRPr lang="en-US" dirty="0"/>
        </a:p>
      </dgm:t>
    </dgm:pt>
    <dgm:pt modelId="{D42AD026-6A35-4F9F-BD2E-04FF6A108035}" type="parTrans" cxnId="{9FD7E1D9-6314-45B3-A6D7-2C39A01B97AF}">
      <dgm:prSet/>
      <dgm:spPr/>
      <dgm:t>
        <a:bodyPr/>
        <a:lstStyle/>
        <a:p>
          <a:endParaRPr lang="en-US"/>
        </a:p>
      </dgm:t>
    </dgm:pt>
    <dgm:pt modelId="{D1920106-1929-4E4D-B15A-639F4996EEE2}" type="sibTrans" cxnId="{9FD7E1D9-6314-45B3-A6D7-2C39A01B97AF}">
      <dgm:prSet/>
      <dgm:spPr/>
      <dgm:t>
        <a:bodyPr/>
        <a:lstStyle/>
        <a:p>
          <a:endParaRPr lang="en-US"/>
        </a:p>
      </dgm:t>
    </dgm:pt>
    <dgm:pt modelId="{AC16E325-8EA2-44B8-993A-3BC86E0DD4A5}">
      <dgm:prSet/>
      <dgm:spPr/>
      <dgm:t>
        <a:bodyPr/>
        <a:lstStyle/>
        <a:p>
          <a:r>
            <a:rPr lang="pt-BR" b="1" dirty="0"/>
            <a:t> Prova</a:t>
          </a:r>
        </a:p>
        <a:p>
          <a:r>
            <a:rPr lang="pt-BR" b="1" dirty="0"/>
            <a:t>5,0 </a:t>
          </a:r>
          <a:r>
            <a:rPr lang="pt-BR" b="1" dirty="0" err="1"/>
            <a:t>pts</a:t>
          </a:r>
          <a:endParaRPr lang="en-US" b="1" dirty="0"/>
        </a:p>
      </dgm:t>
    </dgm:pt>
    <dgm:pt modelId="{FF991AB6-3093-493C-855F-74338C1968B1}" type="parTrans" cxnId="{CE6B7002-94E1-4D3C-BBA6-8CE4E40B27B9}">
      <dgm:prSet/>
      <dgm:spPr/>
      <dgm:t>
        <a:bodyPr/>
        <a:lstStyle/>
        <a:p>
          <a:endParaRPr lang="en-US"/>
        </a:p>
      </dgm:t>
    </dgm:pt>
    <dgm:pt modelId="{24660838-BD8B-49F5-A7EA-70DC896E5AD1}" type="sibTrans" cxnId="{CE6B7002-94E1-4D3C-BBA6-8CE4E40B27B9}">
      <dgm:prSet/>
      <dgm:spPr/>
      <dgm:t>
        <a:bodyPr/>
        <a:lstStyle/>
        <a:p>
          <a:endParaRPr lang="en-US"/>
        </a:p>
      </dgm:t>
    </dgm:pt>
    <dgm:pt modelId="{E7ADE736-72D1-4994-A7D0-DA2807C443AD}">
      <dgm:prSet/>
      <dgm:spPr/>
      <dgm:t>
        <a:bodyPr/>
        <a:lstStyle/>
        <a:p>
          <a:r>
            <a:rPr lang="pt-BR" dirty="0"/>
            <a:t>AV 2</a:t>
          </a:r>
        </a:p>
      </dgm:t>
    </dgm:pt>
    <dgm:pt modelId="{7F23ACC4-0179-4208-A2AC-E548F7F8004B}" type="parTrans" cxnId="{3863EA77-4154-4561-8DD7-8CCA6297B2BA}">
      <dgm:prSet/>
      <dgm:spPr/>
      <dgm:t>
        <a:bodyPr/>
        <a:lstStyle/>
        <a:p>
          <a:endParaRPr lang="en-US"/>
        </a:p>
      </dgm:t>
    </dgm:pt>
    <dgm:pt modelId="{28B18A6F-6FE6-4447-A877-0B8E4BEE8B2C}" type="sibTrans" cxnId="{3863EA77-4154-4561-8DD7-8CCA6297B2BA}">
      <dgm:prSet/>
      <dgm:spPr/>
      <dgm:t>
        <a:bodyPr/>
        <a:lstStyle/>
        <a:p>
          <a:endParaRPr lang="en-US"/>
        </a:p>
      </dgm:t>
    </dgm:pt>
    <dgm:pt modelId="{8975918A-F57A-4606-B7EC-54305847B1B3}">
      <dgm:prSet/>
      <dgm:spPr/>
      <dgm:t>
        <a:bodyPr/>
        <a:lstStyle/>
        <a:p>
          <a:r>
            <a:rPr lang="pt-BR" b="1" dirty="0"/>
            <a:t> Prova</a:t>
          </a:r>
        </a:p>
        <a:p>
          <a:r>
            <a:rPr lang="pt-BR" b="1" dirty="0"/>
            <a:t>5,0 </a:t>
          </a:r>
          <a:r>
            <a:rPr lang="pt-BR" b="1" dirty="0" err="1"/>
            <a:t>pts</a:t>
          </a:r>
          <a:endParaRPr lang="en-US" b="1" dirty="0"/>
        </a:p>
      </dgm:t>
    </dgm:pt>
    <dgm:pt modelId="{96DCEFA0-142B-481A-8D7C-A80C1141D1AF}" type="parTrans" cxnId="{6818DCE4-E6CB-4C5F-BF59-62289F7FAE8B}">
      <dgm:prSet/>
      <dgm:spPr/>
      <dgm:t>
        <a:bodyPr/>
        <a:lstStyle/>
        <a:p>
          <a:endParaRPr lang="en-US"/>
        </a:p>
      </dgm:t>
    </dgm:pt>
    <dgm:pt modelId="{0CD7F04A-AC6B-408F-882B-993AD61787E7}" type="sibTrans" cxnId="{6818DCE4-E6CB-4C5F-BF59-62289F7FAE8B}">
      <dgm:prSet/>
      <dgm:spPr/>
      <dgm:t>
        <a:bodyPr/>
        <a:lstStyle/>
        <a:p>
          <a:endParaRPr lang="en-US"/>
        </a:p>
      </dgm:t>
    </dgm:pt>
    <dgm:pt modelId="{EE21ADF0-585D-41B6-B768-3AE6D4ED7AF5}">
      <dgm:prSet/>
      <dgm:spPr/>
      <dgm:t>
        <a:bodyPr/>
        <a:lstStyle/>
        <a:p>
          <a:r>
            <a:rPr lang="pt-BR" dirty="0"/>
            <a:t>AV </a:t>
          </a:r>
          <a:r>
            <a:rPr lang="pt-BR" dirty="0" err="1"/>
            <a:t>FInal</a:t>
          </a:r>
          <a:r>
            <a:rPr lang="pt-BR" dirty="0"/>
            <a:t> </a:t>
          </a:r>
        </a:p>
      </dgm:t>
    </dgm:pt>
    <dgm:pt modelId="{4F39447A-73E5-4696-BC4E-F331FB222BF5}" type="parTrans" cxnId="{685691B2-F3CB-47E0-8DAC-34DA79412D16}">
      <dgm:prSet/>
      <dgm:spPr/>
      <dgm:t>
        <a:bodyPr/>
        <a:lstStyle/>
        <a:p>
          <a:endParaRPr lang="en-US"/>
        </a:p>
      </dgm:t>
    </dgm:pt>
    <dgm:pt modelId="{18C50FD7-9D9D-441B-BBBB-6D24FA6BB765}" type="sibTrans" cxnId="{685691B2-F3CB-47E0-8DAC-34DA79412D16}">
      <dgm:prSet/>
      <dgm:spPr/>
      <dgm:t>
        <a:bodyPr/>
        <a:lstStyle/>
        <a:p>
          <a:endParaRPr lang="en-US"/>
        </a:p>
      </dgm:t>
    </dgm:pt>
    <dgm:pt modelId="{A5DCA702-BECA-48FF-A2F0-324A6B63383A}">
      <dgm:prSet/>
      <dgm:spPr/>
      <dgm:t>
        <a:bodyPr/>
        <a:lstStyle/>
        <a:p>
          <a:r>
            <a:rPr lang="pt-BR" b="1" dirty="0"/>
            <a:t>Prova</a:t>
          </a:r>
          <a:endParaRPr lang="en-US" b="1" dirty="0"/>
        </a:p>
      </dgm:t>
    </dgm:pt>
    <dgm:pt modelId="{9751BC29-2285-46DF-93D8-C4E51FD9F32C}" type="parTrans" cxnId="{1DF72F8F-10E5-48F1-953B-7240BC4B2F55}">
      <dgm:prSet/>
      <dgm:spPr/>
      <dgm:t>
        <a:bodyPr/>
        <a:lstStyle/>
        <a:p>
          <a:endParaRPr lang="en-US"/>
        </a:p>
      </dgm:t>
    </dgm:pt>
    <dgm:pt modelId="{3C541BD5-9D51-4D75-B2F1-EA362C627D3B}" type="sibTrans" cxnId="{1DF72F8F-10E5-48F1-953B-7240BC4B2F55}">
      <dgm:prSet/>
      <dgm:spPr/>
      <dgm:t>
        <a:bodyPr/>
        <a:lstStyle/>
        <a:p>
          <a:endParaRPr lang="en-US"/>
        </a:p>
      </dgm:t>
    </dgm:pt>
    <dgm:pt modelId="{F31B1CF2-84C5-41F3-979D-1887951E799F}" type="pres">
      <dgm:prSet presAssocID="{88D6EDC6-142C-4351-8BF1-0043675962CD}" presName="Name0" presStyleCnt="0">
        <dgm:presLayoutVars>
          <dgm:chMax/>
          <dgm:chPref/>
          <dgm:dir/>
          <dgm:animLvl val="lvl"/>
        </dgm:presLayoutVars>
      </dgm:prSet>
      <dgm:spPr/>
    </dgm:pt>
    <dgm:pt modelId="{56F35BA0-3D19-41E7-8C91-F997197676F6}" type="pres">
      <dgm:prSet presAssocID="{B41C8FD6-EBBE-4962-9B10-F2E92685E893}" presName="composite" presStyleCnt="0"/>
      <dgm:spPr/>
    </dgm:pt>
    <dgm:pt modelId="{2F551D9E-781F-40E3-8A73-57BD0BD8BE92}" type="pres">
      <dgm:prSet presAssocID="{B41C8FD6-EBBE-4962-9B10-F2E92685E89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11F465A-D5CA-4EEF-9FD3-28FD4FD76C96}" type="pres">
      <dgm:prSet presAssocID="{B41C8FD6-EBBE-4962-9B10-F2E92685E89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8DB3AE4-3A36-4008-9F01-0470F342D558}" type="pres">
      <dgm:prSet presAssocID="{B41C8FD6-EBBE-4962-9B10-F2E92685E893}" presName="BalanceSpacing" presStyleCnt="0"/>
      <dgm:spPr/>
    </dgm:pt>
    <dgm:pt modelId="{06C97A94-DCC2-4124-AC94-04DEAE89E1FF}" type="pres">
      <dgm:prSet presAssocID="{B41C8FD6-EBBE-4962-9B10-F2E92685E893}" presName="BalanceSpacing1" presStyleCnt="0"/>
      <dgm:spPr/>
    </dgm:pt>
    <dgm:pt modelId="{3BCCF65D-51D9-436C-A5A2-067B43FF6E2D}" type="pres">
      <dgm:prSet presAssocID="{D1920106-1929-4E4D-B15A-639F4996EEE2}" presName="Accent1Text" presStyleLbl="node1" presStyleIdx="1" presStyleCnt="6"/>
      <dgm:spPr/>
    </dgm:pt>
    <dgm:pt modelId="{2A85AC8F-73ED-463D-8405-84E9591891B0}" type="pres">
      <dgm:prSet presAssocID="{D1920106-1929-4E4D-B15A-639F4996EEE2}" presName="spaceBetweenRectangles" presStyleCnt="0"/>
      <dgm:spPr/>
    </dgm:pt>
    <dgm:pt modelId="{DDB323A0-8EEB-45E6-AAC8-E147D1C32E42}" type="pres">
      <dgm:prSet presAssocID="{E7ADE736-72D1-4994-A7D0-DA2807C443AD}" presName="composite" presStyleCnt="0"/>
      <dgm:spPr/>
    </dgm:pt>
    <dgm:pt modelId="{7F0919C2-F3D1-45CE-ABF5-9B9AEF043160}" type="pres">
      <dgm:prSet presAssocID="{E7ADE736-72D1-4994-A7D0-DA2807C443A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4E69A1A3-A2D4-4218-BB79-92A8B43144FA}" type="pres">
      <dgm:prSet presAssocID="{E7ADE736-72D1-4994-A7D0-DA2807C443A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070AA97-A5E0-4D8F-8E32-B36C75585BFB}" type="pres">
      <dgm:prSet presAssocID="{E7ADE736-72D1-4994-A7D0-DA2807C443AD}" presName="BalanceSpacing" presStyleCnt="0"/>
      <dgm:spPr/>
    </dgm:pt>
    <dgm:pt modelId="{ED3EEAC4-4D62-491F-B888-DABDCA549A7C}" type="pres">
      <dgm:prSet presAssocID="{E7ADE736-72D1-4994-A7D0-DA2807C443AD}" presName="BalanceSpacing1" presStyleCnt="0"/>
      <dgm:spPr/>
    </dgm:pt>
    <dgm:pt modelId="{3AE6EEDF-00A4-4828-A04D-817E8253EA10}" type="pres">
      <dgm:prSet presAssocID="{28B18A6F-6FE6-4447-A877-0B8E4BEE8B2C}" presName="Accent1Text" presStyleLbl="node1" presStyleIdx="3" presStyleCnt="6"/>
      <dgm:spPr/>
    </dgm:pt>
    <dgm:pt modelId="{501C0A49-BE4D-4D90-B1A3-77BDDB8738D6}" type="pres">
      <dgm:prSet presAssocID="{28B18A6F-6FE6-4447-A877-0B8E4BEE8B2C}" presName="spaceBetweenRectangles" presStyleCnt="0"/>
      <dgm:spPr/>
    </dgm:pt>
    <dgm:pt modelId="{4C7C0DCB-A023-4752-99E8-DE77553BDBAD}" type="pres">
      <dgm:prSet presAssocID="{EE21ADF0-585D-41B6-B768-3AE6D4ED7AF5}" presName="composite" presStyleCnt="0"/>
      <dgm:spPr/>
    </dgm:pt>
    <dgm:pt modelId="{CB750A50-7EFC-45AC-9E6F-AF7B5E2F130F}" type="pres">
      <dgm:prSet presAssocID="{EE21ADF0-585D-41B6-B768-3AE6D4ED7AF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9F1C11E-E6BE-41AC-8B6B-D32F32C86ED2}" type="pres">
      <dgm:prSet presAssocID="{EE21ADF0-585D-41B6-B768-3AE6D4ED7AF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CF56462-B83A-4CE9-8324-28355509B3DB}" type="pres">
      <dgm:prSet presAssocID="{EE21ADF0-585D-41B6-B768-3AE6D4ED7AF5}" presName="BalanceSpacing" presStyleCnt="0"/>
      <dgm:spPr/>
    </dgm:pt>
    <dgm:pt modelId="{F91CDDA1-B6C8-41E7-9929-616752E1B3C6}" type="pres">
      <dgm:prSet presAssocID="{EE21ADF0-585D-41B6-B768-3AE6D4ED7AF5}" presName="BalanceSpacing1" presStyleCnt="0"/>
      <dgm:spPr/>
    </dgm:pt>
    <dgm:pt modelId="{5F828EA1-2F1E-4F84-BC48-EA0801DE92CD}" type="pres">
      <dgm:prSet presAssocID="{18C50FD7-9D9D-441B-BBBB-6D24FA6BB765}" presName="Accent1Text" presStyleLbl="node1" presStyleIdx="5" presStyleCnt="6"/>
      <dgm:spPr/>
    </dgm:pt>
  </dgm:ptLst>
  <dgm:cxnLst>
    <dgm:cxn modelId="{CE6B7002-94E1-4D3C-BBA6-8CE4E40B27B9}" srcId="{B41C8FD6-EBBE-4962-9B10-F2E92685E893}" destId="{AC16E325-8EA2-44B8-993A-3BC86E0DD4A5}" srcOrd="0" destOrd="0" parTransId="{FF991AB6-3093-493C-855F-74338C1968B1}" sibTransId="{24660838-BD8B-49F5-A7EA-70DC896E5AD1}"/>
    <dgm:cxn modelId="{9BD7CA40-D8BF-4059-B845-D90F0BDF83F8}" type="presOf" srcId="{B41C8FD6-EBBE-4962-9B10-F2E92685E893}" destId="{2F551D9E-781F-40E3-8A73-57BD0BD8BE92}" srcOrd="0" destOrd="0" presId="urn:microsoft.com/office/officeart/2008/layout/AlternatingHexagons"/>
    <dgm:cxn modelId="{BDD30777-26E3-4482-809F-6B38630CA6A7}" type="presOf" srcId="{E7ADE736-72D1-4994-A7D0-DA2807C443AD}" destId="{7F0919C2-F3D1-45CE-ABF5-9B9AEF043160}" srcOrd="0" destOrd="0" presId="urn:microsoft.com/office/officeart/2008/layout/AlternatingHexagons"/>
    <dgm:cxn modelId="{3863EA77-4154-4561-8DD7-8CCA6297B2BA}" srcId="{88D6EDC6-142C-4351-8BF1-0043675962CD}" destId="{E7ADE736-72D1-4994-A7D0-DA2807C443AD}" srcOrd="1" destOrd="0" parTransId="{7F23ACC4-0179-4208-A2AC-E548F7F8004B}" sibTransId="{28B18A6F-6FE6-4447-A877-0B8E4BEE8B2C}"/>
    <dgm:cxn modelId="{4CFA077F-E004-46A5-B167-328E134AFC4C}" type="presOf" srcId="{18C50FD7-9D9D-441B-BBBB-6D24FA6BB765}" destId="{5F828EA1-2F1E-4F84-BC48-EA0801DE92CD}" srcOrd="0" destOrd="0" presId="urn:microsoft.com/office/officeart/2008/layout/AlternatingHexagons"/>
    <dgm:cxn modelId="{DF50DB8E-8D31-42FD-9A17-A034DAD0BAF4}" type="presOf" srcId="{8975918A-F57A-4606-B7EC-54305847B1B3}" destId="{4E69A1A3-A2D4-4218-BB79-92A8B43144FA}" srcOrd="0" destOrd="0" presId="urn:microsoft.com/office/officeart/2008/layout/AlternatingHexagons"/>
    <dgm:cxn modelId="{1DF72F8F-10E5-48F1-953B-7240BC4B2F55}" srcId="{EE21ADF0-585D-41B6-B768-3AE6D4ED7AF5}" destId="{A5DCA702-BECA-48FF-A2F0-324A6B63383A}" srcOrd="0" destOrd="0" parTransId="{9751BC29-2285-46DF-93D8-C4E51FD9F32C}" sibTransId="{3C541BD5-9D51-4D75-B2F1-EA362C627D3B}"/>
    <dgm:cxn modelId="{685691B2-F3CB-47E0-8DAC-34DA79412D16}" srcId="{88D6EDC6-142C-4351-8BF1-0043675962CD}" destId="{EE21ADF0-585D-41B6-B768-3AE6D4ED7AF5}" srcOrd="2" destOrd="0" parTransId="{4F39447A-73E5-4696-BC4E-F331FB222BF5}" sibTransId="{18C50FD7-9D9D-441B-BBBB-6D24FA6BB765}"/>
    <dgm:cxn modelId="{BC32C8B5-60C4-40CF-B91E-77C9343E7764}" type="presOf" srcId="{88D6EDC6-142C-4351-8BF1-0043675962CD}" destId="{F31B1CF2-84C5-41F3-979D-1887951E799F}" srcOrd="0" destOrd="0" presId="urn:microsoft.com/office/officeart/2008/layout/AlternatingHexagons"/>
    <dgm:cxn modelId="{19A736CB-41BC-4E69-A0B5-09824100C078}" type="presOf" srcId="{EE21ADF0-585D-41B6-B768-3AE6D4ED7AF5}" destId="{CB750A50-7EFC-45AC-9E6F-AF7B5E2F130F}" srcOrd="0" destOrd="0" presId="urn:microsoft.com/office/officeart/2008/layout/AlternatingHexagons"/>
    <dgm:cxn modelId="{C81EE4CC-71E3-426A-9A7E-2A30251851B0}" type="presOf" srcId="{D1920106-1929-4E4D-B15A-639F4996EEE2}" destId="{3BCCF65D-51D9-436C-A5A2-067B43FF6E2D}" srcOrd="0" destOrd="0" presId="urn:microsoft.com/office/officeart/2008/layout/AlternatingHexagons"/>
    <dgm:cxn modelId="{9FD7E1D9-6314-45B3-A6D7-2C39A01B97AF}" srcId="{88D6EDC6-142C-4351-8BF1-0043675962CD}" destId="{B41C8FD6-EBBE-4962-9B10-F2E92685E893}" srcOrd="0" destOrd="0" parTransId="{D42AD026-6A35-4F9F-BD2E-04FF6A108035}" sibTransId="{D1920106-1929-4E4D-B15A-639F4996EEE2}"/>
    <dgm:cxn modelId="{6818DCE4-E6CB-4C5F-BF59-62289F7FAE8B}" srcId="{E7ADE736-72D1-4994-A7D0-DA2807C443AD}" destId="{8975918A-F57A-4606-B7EC-54305847B1B3}" srcOrd="0" destOrd="0" parTransId="{96DCEFA0-142B-481A-8D7C-A80C1141D1AF}" sibTransId="{0CD7F04A-AC6B-408F-882B-993AD61787E7}"/>
    <dgm:cxn modelId="{0F9F9CF0-A4EF-4736-A3CA-CF37A806465C}" type="presOf" srcId="{AC16E325-8EA2-44B8-993A-3BC86E0DD4A5}" destId="{911F465A-D5CA-4EEF-9FD3-28FD4FD76C96}" srcOrd="0" destOrd="0" presId="urn:microsoft.com/office/officeart/2008/layout/AlternatingHexagons"/>
    <dgm:cxn modelId="{285D83F1-2D52-4282-B06A-921D9F69C9F6}" type="presOf" srcId="{A5DCA702-BECA-48FF-A2F0-324A6B63383A}" destId="{39F1C11E-E6BE-41AC-8B6B-D32F32C86ED2}" srcOrd="0" destOrd="0" presId="urn:microsoft.com/office/officeart/2008/layout/AlternatingHexagons"/>
    <dgm:cxn modelId="{E701DBFA-1C32-4A0B-AC51-6E73B7BC7C60}" type="presOf" srcId="{28B18A6F-6FE6-4447-A877-0B8E4BEE8B2C}" destId="{3AE6EEDF-00A4-4828-A04D-817E8253EA10}" srcOrd="0" destOrd="0" presId="urn:microsoft.com/office/officeart/2008/layout/AlternatingHexagons"/>
    <dgm:cxn modelId="{A7A1A1F9-7F8D-413D-BA80-595F4FBE8342}" type="presParOf" srcId="{F31B1CF2-84C5-41F3-979D-1887951E799F}" destId="{56F35BA0-3D19-41E7-8C91-F997197676F6}" srcOrd="0" destOrd="0" presId="urn:microsoft.com/office/officeart/2008/layout/AlternatingHexagons"/>
    <dgm:cxn modelId="{8227A7A8-1849-41FF-BB72-FE38AB9DB23E}" type="presParOf" srcId="{56F35BA0-3D19-41E7-8C91-F997197676F6}" destId="{2F551D9E-781F-40E3-8A73-57BD0BD8BE92}" srcOrd="0" destOrd="0" presId="urn:microsoft.com/office/officeart/2008/layout/AlternatingHexagons"/>
    <dgm:cxn modelId="{FD8FAF33-C8D1-47BA-BC21-65247800DD6F}" type="presParOf" srcId="{56F35BA0-3D19-41E7-8C91-F997197676F6}" destId="{911F465A-D5CA-4EEF-9FD3-28FD4FD76C96}" srcOrd="1" destOrd="0" presId="urn:microsoft.com/office/officeart/2008/layout/AlternatingHexagons"/>
    <dgm:cxn modelId="{00C45F28-6957-40C1-81BD-F8FC8689295F}" type="presParOf" srcId="{56F35BA0-3D19-41E7-8C91-F997197676F6}" destId="{18DB3AE4-3A36-4008-9F01-0470F342D558}" srcOrd="2" destOrd="0" presId="urn:microsoft.com/office/officeart/2008/layout/AlternatingHexagons"/>
    <dgm:cxn modelId="{CD0E31A0-A2BF-4604-8BB7-BBFA2C48AF10}" type="presParOf" srcId="{56F35BA0-3D19-41E7-8C91-F997197676F6}" destId="{06C97A94-DCC2-4124-AC94-04DEAE89E1FF}" srcOrd="3" destOrd="0" presId="urn:microsoft.com/office/officeart/2008/layout/AlternatingHexagons"/>
    <dgm:cxn modelId="{5CDF844C-4E89-4689-B1A3-8FB7647AF873}" type="presParOf" srcId="{56F35BA0-3D19-41E7-8C91-F997197676F6}" destId="{3BCCF65D-51D9-436C-A5A2-067B43FF6E2D}" srcOrd="4" destOrd="0" presId="urn:microsoft.com/office/officeart/2008/layout/AlternatingHexagons"/>
    <dgm:cxn modelId="{D7C2915F-61F0-4774-B9FE-F243C1DBBEB6}" type="presParOf" srcId="{F31B1CF2-84C5-41F3-979D-1887951E799F}" destId="{2A85AC8F-73ED-463D-8405-84E9591891B0}" srcOrd="1" destOrd="0" presId="urn:microsoft.com/office/officeart/2008/layout/AlternatingHexagons"/>
    <dgm:cxn modelId="{0C66642F-5944-49DE-8EFB-554CFFA955F2}" type="presParOf" srcId="{F31B1CF2-84C5-41F3-979D-1887951E799F}" destId="{DDB323A0-8EEB-45E6-AAC8-E147D1C32E42}" srcOrd="2" destOrd="0" presId="urn:microsoft.com/office/officeart/2008/layout/AlternatingHexagons"/>
    <dgm:cxn modelId="{29208A96-A387-4752-B010-89A593964B00}" type="presParOf" srcId="{DDB323A0-8EEB-45E6-AAC8-E147D1C32E42}" destId="{7F0919C2-F3D1-45CE-ABF5-9B9AEF043160}" srcOrd="0" destOrd="0" presId="urn:microsoft.com/office/officeart/2008/layout/AlternatingHexagons"/>
    <dgm:cxn modelId="{307C72A4-4D68-4941-AA49-4B25AE1F7D43}" type="presParOf" srcId="{DDB323A0-8EEB-45E6-AAC8-E147D1C32E42}" destId="{4E69A1A3-A2D4-4218-BB79-92A8B43144FA}" srcOrd="1" destOrd="0" presId="urn:microsoft.com/office/officeart/2008/layout/AlternatingHexagons"/>
    <dgm:cxn modelId="{C096A0AB-EF80-4919-A802-0CEBF323092E}" type="presParOf" srcId="{DDB323A0-8EEB-45E6-AAC8-E147D1C32E42}" destId="{2070AA97-A5E0-4D8F-8E32-B36C75585BFB}" srcOrd="2" destOrd="0" presId="urn:microsoft.com/office/officeart/2008/layout/AlternatingHexagons"/>
    <dgm:cxn modelId="{F781C60A-3813-4EAF-9466-EA999D4D95DD}" type="presParOf" srcId="{DDB323A0-8EEB-45E6-AAC8-E147D1C32E42}" destId="{ED3EEAC4-4D62-491F-B888-DABDCA549A7C}" srcOrd="3" destOrd="0" presId="urn:microsoft.com/office/officeart/2008/layout/AlternatingHexagons"/>
    <dgm:cxn modelId="{8E75B264-D5B4-4409-9E37-CDA390F002EF}" type="presParOf" srcId="{DDB323A0-8EEB-45E6-AAC8-E147D1C32E42}" destId="{3AE6EEDF-00A4-4828-A04D-817E8253EA10}" srcOrd="4" destOrd="0" presId="urn:microsoft.com/office/officeart/2008/layout/AlternatingHexagons"/>
    <dgm:cxn modelId="{F15311FC-CCDF-4425-B7E1-530F687DC011}" type="presParOf" srcId="{F31B1CF2-84C5-41F3-979D-1887951E799F}" destId="{501C0A49-BE4D-4D90-B1A3-77BDDB8738D6}" srcOrd="3" destOrd="0" presId="urn:microsoft.com/office/officeart/2008/layout/AlternatingHexagons"/>
    <dgm:cxn modelId="{B08494D3-7800-4EE1-B747-647EF76641F5}" type="presParOf" srcId="{F31B1CF2-84C5-41F3-979D-1887951E799F}" destId="{4C7C0DCB-A023-4752-99E8-DE77553BDBAD}" srcOrd="4" destOrd="0" presId="urn:microsoft.com/office/officeart/2008/layout/AlternatingHexagons"/>
    <dgm:cxn modelId="{80A903D7-EF61-47F5-87DC-35B240D98E5A}" type="presParOf" srcId="{4C7C0DCB-A023-4752-99E8-DE77553BDBAD}" destId="{CB750A50-7EFC-45AC-9E6F-AF7B5E2F130F}" srcOrd="0" destOrd="0" presId="urn:microsoft.com/office/officeart/2008/layout/AlternatingHexagons"/>
    <dgm:cxn modelId="{E7B43FF2-704D-4E5D-87C5-A847EA74A2E7}" type="presParOf" srcId="{4C7C0DCB-A023-4752-99E8-DE77553BDBAD}" destId="{39F1C11E-E6BE-41AC-8B6B-D32F32C86ED2}" srcOrd="1" destOrd="0" presId="urn:microsoft.com/office/officeart/2008/layout/AlternatingHexagons"/>
    <dgm:cxn modelId="{606C7D4F-5DAD-4633-93F3-5ACDA9B90127}" type="presParOf" srcId="{4C7C0DCB-A023-4752-99E8-DE77553BDBAD}" destId="{8CF56462-B83A-4CE9-8324-28355509B3DB}" srcOrd="2" destOrd="0" presId="urn:microsoft.com/office/officeart/2008/layout/AlternatingHexagons"/>
    <dgm:cxn modelId="{A05E3F90-4D1D-404C-8EA1-797DBB06EA88}" type="presParOf" srcId="{4C7C0DCB-A023-4752-99E8-DE77553BDBAD}" destId="{F91CDDA1-B6C8-41E7-9929-616752E1B3C6}" srcOrd="3" destOrd="0" presId="urn:microsoft.com/office/officeart/2008/layout/AlternatingHexagons"/>
    <dgm:cxn modelId="{E050FD48-6786-4FCB-BF31-DD405AC459A7}" type="presParOf" srcId="{4C7C0DCB-A023-4752-99E8-DE77553BDBAD}" destId="{5F828EA1-2F1E-4F84-BC48-EA0801DE92C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AE193-5C95-FF47-B3E1-AEE77F643324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/>
            <a:t>Pedro Henrique Tolentino de Melo Nogueira</a:t>
          </a:r>
          <a:endParaRPr lang="en-US" sz="2700" kern="1200"/>
        </a:p>
      </dsp:txBody>
      <dsp:txXfrm rot="-5400000">
        <a:off x="3785615" y="147831"/>
        <a:ext cx="6689078" cy="756160"/>
      </dsp:txXfrm>
    </dsp:sp>
    <dsp:sp modelId="{DB59FCAD-09BA-AD43-B5DE-D39D7D888E61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b="1" kern="1200"/>
            <a:t>Nome</a:t>
          </a:r>
          <a:endParaRPr lang="en-US" sz="5300" kern="1200"/>
        </a:p>
      </dsp:txBody>
      <dsp:txXfrm>
        <a:off x="51133" y="53310"/>
        <a:ext cx="3683350" cy="945199"/>
      </dsp:txXfrm>
    </dsp:sp>
    <dsp:sp modelId="{C65DABE8-DBCF-4D40-B041-DC7430037044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700" kern="1200" dirty="0"/>
            <a:t>Programação Web - 60h</a:t>
          </a:r>
          <a:endParaRPr lang="en-US" sz="2700" kern="1200" dirty="0"/>
        </a:p>
      </dsp:txBody>
      <dsp:txXfrm rot="-5400000">
        <a:off x="3785615" y="1247670"/>
        <a:ext cx="6689078" cy="756160"/>
      </dsp:txXfrm>
    </dsp:sp>
    <dsp:sp modelId="{E71016C0-D270-D34C-ABDF-66E89B82304C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b="1" kern="1200"/>
            <a:t>Disciplina</a:t>
          </a:r>
          <a:endParaRPr lang="en-US" sz="5300" kern="1200"/>
        </a:p>
      </dsp:txBody>
      <dsp:txXfrm>
        <a:off x="51133" y="1153149"/>
        <a:ext cx="3683350" cy="945199"/>
      </dsp:txXfrm>
    </dsp:sp>
    <dsp:sp modelId="{2CB23201-8D7C-3444-8570-84D9F216BC15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hlinkClick xmlns:r="http://schemas.openxmlformats.org/officeDocument/2006/relationships" r:id="rId1"/>
            </a:rPr>
            <a:t>pedro.nogueira@unipe.edu.br</a:t>
          </a:r>
          <a:endParaRPr lang="en-US" sz="2700" kern="1200"/>
        </a:p>
      </dsp:txBody>
      <dsp:txXfrm rot="-5400000">
        <a:off x="3785615" y="2347509"/>
        <a:ext cx="6689078" cy="756160"/>
      </dsp:txXfrm>
    </dsp:sp>
    <dsp:sp modelId="{4396E6BB-63FD-DF47-955F-77CBEE07EDD0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b="1" kern="1200"/>
            <a:t>E-mail</a:t>
          </a:r>
          <a:endParaRPr lang="en-US" sz="5300" kern="1200"/>
        </a:p>
      </dsp:txBody>
      <dsp:txXfrm>
        <a:off x="51133" y="2252988"/>
        <a:ext cx="3683350" cy="945199"/>
      </dsp:txXfrm>
    </dsp:sp>
    <dsp:sp modelId="{E6437EA4-FF77-0847-96A4-E8831EFFBDF2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phtolentinomn</a:t>
          </a:r>
        </a:p>
      </dsp:txBody>
      <dsp:txXfrm rot="-5400000">
        <a:off x="3785615" y="3447347"/>
        <a:ext cx="6689078" cy="756160"/>
      </dsp:txXfrm>
    </dsp:sp>
    <dsp:sp modelId="{767261EC-12D1-C44E-86F9-74D3231E25A9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300" b="1" kern="1200"/>
            <a:t>Linkedin</a:t>
          </a:r>
          <a:endParaRPr lang="en-US" sz="5300" kern="1200"/>
        </a:p>
      </dsp:txBody>
      <dsp:txXfrm>
        <a:off x="51133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51D9E-781F-40E3-8A73-57BD0BD8BE92}">
      <dsp:nvSpPr>
        <dsp:cNvPr id="0" name=""/>
        <dsp:cNvSpPr/>
      </dsp:nvSpPr>
      <dsp:spPr>
        <a:xfrm rot="5400000">
          <a:off x="1728063" y="563188"/>
          <a:ext cx="1134942" cy="98739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AV 1</a:t>
          </a:r>
          <a:endParaRPr lang="en-US" sz="2100" kern="1200" dirty="0"/>
        </a:p>
      </dsp:txBody>
      <dsp:txXfrm rot="-5400000">
        <a:off x="1955704" y="666279"/>
        <a:ext cx="679659" cy="781218"/>
      </dsp:txXfrm>
    </dsp:sp>
    <dsp:sp modelId="{911F465A-D5CA-4EEF-9FD3-28FD4FD76C96}">
      <dsp:nvSpPr>
        <dsp:cNvPr id="0" name=""/>
        <dsp:cNvSpPr/>
      </dsp:nvSpPr>
      <dsp:spPr>
        <a:xfrm>
          <a:off x="2819197" y="716406"/>
          <a:ext cx="1266595" cy="68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 Prova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5,0 </a:t>
          </a:r>
          <a:r>
            <a:rPr lang="pt-BR" sz="1600" b="1" kern="1200" dirty="0" err="1"/>
            <a:t>pts</a:t>
          </a:r>
          <a:endParaRPr lang="en-US" sz="1600" b="1" kern="1200" dirty="0"/>
        </a:p>
      </dsp:txBody>
      <dsp:txXfrm>
        <a:off x="2819197" y="716406"/>
        <a:ext cx="1266595" cy="680965"/>
      </dsp:txXfrm>
    </dsp:sp>
    <dsp:sp modelId="{3BCCF65D-51D9-436C-A5A2-067B43FF6E2D}">
      <dsp:nvSpPr>
        <dsp:cNvPr id="0" name=""/>
        <dsp:cNvSpPr/>
      </dsp:nvSpPr>
      <dsp:spPr>
        <a:xfrm rot="5400000">
          <a:off x="661671" y="563188"/>
          <a:ext cx="1134942" cy="98739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889312" y="666279"/>
        <a:ext cx="679659" cy="781218"/>
      </dsp:txXfrm>
    </dsp:sp>
    <dsp:sp modelId="{7F0919C2-F3D1-45CE-ABF5-9B9AEF043160}">
      <dsp:nvSpPr>
        <dsp:cNvPr id="0" name=""/>
        <dsp:cNvSpPr/>
      </dsp:nvSpPr>
      <dsp:spPr>
        <a:xfrm rot="5400000">
          <a:off x="1192824" y="1526528"/>
          <a:ext cx="1134942" cy="98739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AV 2</a:t>
          </a:r>
        </a:p>
      </dsp:txBody>
      <dsp:txXfrm rot="-5400000">
        <a:off x="1420465" y="1629619"/>
        <a:ext cx="679659" cy="781218"/>
      </dsp:txXfrm>
    </dsp:sp>
    <dsp:sp modelId="{4E69A1A3-A2D4-4218-BB79-92A8B43144FA}">
      <dsp:nvSpPr>
        <dsp:cNvPr id="0" name=""/>
        <dsp:cNvSpPr/>
      </dsp:nvSpPr>
      <dsp:spPr>
        <a:xfrm>
          <a:off x="0" y="1679745"/>
          <a:ext cx="1225737" cy="68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 Prova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5,0 </a:t>
          </a:r>
          <a:r>
            <a:rPr lang="pt-BR" sz="1600" b="1" kern="1200" dirty="0" err="1"/>
            <a:t>pts</a:t>
          </a:r>
          <a:endParaRPr lang="en-US" sz="1600" b="1" kern="1200" dirty="0"/>
        </a:p>
      </dsp:txBody>
      <dsp:txXfrm>
        <a:off x="0" y="1679745"/>
        <a:ext cx="1225737" cy="680965"/>
      </dsp:txXfrm>
    </dsp:sp>
    <dsp:sp modelId="{3AE6EEDF-00A4-4828-A04D-817E8253EA10}">
      <dsp:nvSpPr>
        <dsp:cNvPr id="0" name=""/>
        <dsp:cNvSpPr/>
      </dsp:nvSpPr>
      <dsp:spPr>
        <a:xfrm rot="5400000">
          <a:off x="2259216" y="1526528"/>
          <a:ext cx="1134942" cy="98739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486857" y="1629619"/>
        <a:ext cx="679659" cy="781218"/>
      </dsp:txXfrm>
    </dsp:sp>
    <dsp:sp modelId="{CB750A50-7EFC-45AC-9E6F-AF7B5E2F130F}">
      <dsp:nvSpPr>
        <dsp:cNvPr id="0" name=""/>
        <dsp:cNvSpPr/>
      </dsp:nvSpPr>
      <dsp:spPr>
        <a:xfrm rot="5400000">
          <a:off x="1728063" y="2489867"/>
          <a:ext cx="1134942" cy="98739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AV </a:t>
          </a:r>
          <a:r>
            <a:rPr lang="pt-BR" sz="2100" kern="1200" dirty="0" err="1"/>
            <a:t>FInal</a:t>
          </a:r>
          <a:r>
            <a:rPr lang="pt-BR" sz="2100" kern="1200" dirty="0"/>
            <a:t> </a:t>
          </a:r>
        </a:p>
      </dsp:txBody>
      <dsp:txXfrm rot="-5400000">
        <a:off x="1955704" y="2592958"/>
        <a:ext cx="679659" cy="781218"/>
      </dsp:txXfrm>
    </dsp:sp>
    <dsp:sp modelId="{39F1C11E-E6BE-41AC-8B6B-D32F32C86ED2}">
      <dsp:nvSpPr>
        <dsp:cNvPr id="0" name=""/>
        <dsp:cNvSpPr/>
      </dsp:nvSpPr>
      <dsp:spPr>
        <a:xfrm>
          <a:off x="2819197" y="2643084"/>
          <a:ext cx="1266595" cy="680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dirty="0"/>
            <a:t>Prova</a:t>
          </a:r>
          <a:endParaRPr lang="en-US" sz="1600" b="1" kern="1200" dirty="0"/>
        </a:p>
      </dsp:txBody>
      <dsp:txXfrm>
        <a:off x="2819197" y="2643084"/>
        <a:ext cx="1266595" cy="680965"/>
      </dsp:txXfrm>
    </dsp:sp>
    <dsp:sp modelId="{5F828EA1-2F1E-4F84-BC48-EA0801DE92CD}">
      <dsp:nvSpPr>
        <dsp:cNvPr id="0" name=""/>
        <dsp:cNvSpPr/>
      </dsp:nvSpPr>
      <dsp:spPr>
        <a:xfrm rot="5400000">
          <a:off x="661671" y="2489867"/>
          <a:ext cx="1134942" cy="987399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889312" y="2592958"/>
        <a:ext cx="679659" cy="781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F0AD079-1A72-4820-ADBB-A8D9EFBCEA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4B8006-89ED-4952-95D3-DA43AF538A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6C42D-31C9-4FCA-847A-746E303D24C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4B85EC-333D-4542-B8F0-BE2F75C59F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51961D-E6B4-4DAE-BD9C-4444E18143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B849B-3BD1-4F51-9C5D-A6758DBE19E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3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A4A9-031A-9142-8451-5EE19A97E9A0}" type="datetimeFigureOut">
              <a:rPr lang="pt-BR" smtClean="0"/>
              <a:t>17/08/2023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6EFB9-7C4B-2948-A609-A08DAA93D2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03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Resultados em </a:t>
            </a:r>
          </a:p>
          <a:p>
            <a:endParaRPr lang="pt-BR" dirty="0"/>
          </a:p>
          <a:p>
            <a:r>
              <a:rPr lang="pt-BR" dirty="0"/>
              <a:t>https://</a:t>
            </a:r>
            <a:r>
              <a:rPr lang="pt-BR" dirty="0" err="1"/>
              <a:t>www.mentimeter.com</a:t>
            </a:r>
            <a:r>
              <a:rPr lang="pt-BR" dirty="0"/>
              <a:t>/app/</a:t>
            </a:r>
            <a:r>
              <a:rPr lang="pt-BR" dirty="0" err="1"/>
              <a:t>presentation</a:t>
            </a:r>
            <a:r>
              <a:rPr lang="pt-BR" dirty="0"/>
              <a:t>/e6ac4f6dde07c8af825bec7665e79821/b7e0287c7d6d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6EFB9-7C4B-2948-A609-A08DAA93D25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9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Resultados em </a:t>
            </a:r>
          </a:p>
          <a:p>
            <a:endParaRPr lang="pt-BR" dirty="0"/>
          </a:p>
          <a:p>
            <a:r>
              <a:rPr lang="pt-BR" dirty="0"/>
              <a:t>https://</a:t>
            </a:r>
            <a:r>
              <a:rPr lang="pt-BR" dirty="0" err="1"/>
              <a:t>docs.google.com</a:t>
            </a:r>
            <a:r>
              <a:rPr lang="pt-BR" dirty="0"/>
              <a:t>/</a:t>
            </a:r>
            <a:r>
              <a:rPr lang="pt-BR" dirty="0" err="1"/>
              <a:t>forms</a:t>
            </a:r>
            <a:r>
              <a:rPr lang="pt-BR" dirty="0"/>
              <a:t>/</a:t>
            </a:r>
            <a:r>
              <a:rPr lang="pt-BR" dirty="0" err="1"/>
              <a:t>d</a:t>
            </a:r>
            <a:r>
              <a:rPr lang="pt-BR" dirty="0"/>
              <a:t>/e/1FAIpQLScG2K9I4tFniuPNxlqa5DUbAzzpGNfbolo_qEDkLThUFh2oYw/</a:t>
            </a:r>
            <a:r>
              <a:rPr lang="pt-BR" dirty="0" err="1"/>
              <a:t>viewform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</a:t>
            </a:r>
            <a:r>
              <a:rPr lang="pt-BR" dirty="0" err="1"/>
              <a:t>forms.gle</a:t>
            </a:r>
            <a:r>
              <a:rPr lang="pt-BR" dirty="0"/>
              <a:t>/813LwPvSTQfSARxaA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6EFB9-7C4B-2948-A609-A08DAA93D25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6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6EFB9-7C4B-2948-A609-A08DAA93D25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4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9D980-E11B-4BC1-99BF-BD974333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F1F54-C11F-4380-82BB-70C046FB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D9626-AA16-4AC7-8608-DA9D5E24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1822EA-9E2D-42F8-A239-188B237B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B54862-E797-4F29-8178-17A8301B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1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84BAA-FED0-49D3-92DE-56D987CB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B170CB-2F38-4506-B141-FA37FE1D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757BEA-FDF7-4AB3-86C0-2D3DB7E75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6A93D-62E5-4394-8419-B324731E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081B0E-0A9E-4AA0-A2E4-1330BA11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8540ED-9481-4DCD-A872-A56336841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C9A58C-E20C-436D-8AAC-04E0A8D74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5C0E7-D129-49EA-A13F-D5D1C539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75FAFF-69AF-4781-B5BF-469F6CF5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9380F-AD43-448D-A8CB-06E3E05B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EB783-4583-4828-AB31-B5BEBAE7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3DCA7-E5AB-4052-8EC7-9F90F6ED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5CC84-22D8-41BE-B793-815B523D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52843-6358-433C-B8D0-4B6AD1A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BD208-6800-4F96-9258-51702FD8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63C48-5469-4C7E-BB70-0F88D66E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69F2F0-72D2-4213-85C8-6E6869FC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0D7C4-1EBA-4EE9-81AC-23F6EBB0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E8349B-B13C-4B0C-A2EC-63AE62C6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0C8F22-6FAD-47F3-8E78-4425D750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0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4DD36-1AAC-4FC9-8932-C4697DC3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B7EB1-D46E-4DE3-B502-534EA18A3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7CF20D-ABA2-4E6D-81E8-9D7AF06C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0C0D8A-4146-4101-A07B-541FB0C6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6B3373-A91E-4BE5-B0C4-01D02C67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3DDD2F-8C0B-41AF-B58B-7A530F96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5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ABEFB-2157-4786-B64C-E457E144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AE2CD7-2C47-47B5-99B3-E106C15E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CA170D0-6746-4BF6-A654-DDE977330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E81433-B3F6-4428-9DD2-AA62F3D75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913627-A7D5-4DE6-AF6B-4D72B53C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53B57E-216A-4619-8F14-35B7A2D2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D3D448-B416-41E3-9645-7982006F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0EB169-88E5-4960-9B5C-1A1B71F6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7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127D8-E747-4F44-8B2E-950A039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C1B30E-5443-4A73-983F-5FC59326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49413A-4732-41C3-BA38-23E62485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2998C2-4F8A-427A-BBA0-6C2F5EFD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9C11CF-F580-4B2A-90FE-47532A10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908ACB-46CA-45D6-A933-5ADBFC80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B89047-8CB5-4EBC-88BA-1C1B61A2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1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A39BC-F3DC-47DE-8052-3FBEA616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42AF2-3233-4D06-BA1A-D31723E24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485FEB-1F64-4FCC-9984-7A6BCBA0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CAD93B-6F92-4620-A3CB-B6B5D71A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D5C015-674C-4714-B250-3877A31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5FE91F-B627-49EB-833B-5A885265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5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BC16D-B526-4626-AD20-09562C2DB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FF9B60-B73A-4D2A-96E6-CD0B590C5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1EF294-31AC-44EE-9B41-7D3FBC4C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B2E7FF-733F-4B2C-9F27-FC5838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C7D105-4CD4-4F67-A4AB-6319B3EE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02CB19-6DA8-4C1B-B69B-C6B4B48C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11BE07-5AED-4371-A0CE-9C039FB5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136CC8-76DA-44B8-8D1B-A874CB77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20A76-F518-4710-8783-22EBAC804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07B9-1F42-4359-883A-65B78A33609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AD591-7374-4ABE-94B8-7717FD556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EC0473-3F80-4DD3-9E75-9B8B38C77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C4EF-65D7-4380-9631-18644F0D6302}" type="slidenum">
              <a:rPr lang="en-US" smtClean="0"/>
              <a:t>‹nº›</a:t>
            </a:fld>
            <a:endParaRPr lang="en-US"/>
          </a:p>
        </p:txBody>
      </p:sp>
      <p:pic>
        <p:nvPicPr>
          <p:cNvPr id="1026" name="Picture 2" descr="Resultado de imagem para unipe cruzeiro do sul">
            <a:extLst>
              <a:ext uri="{FF2B5EF4-FFF2-40B4-BE49-F238E27FC236}">
                <a16:creationId xmlns:a16="http://schemas.microsoft.com/office/drawing/2014/main" id="{996C59B3-6461-4702-A85E-220595B447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883" y="135890"/>
            <a:ext cx="2641560" cy="99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99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4B258-E0C5-43EF-9E34-3CAB85D6D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pt-BR" dirty="0"/>
              <a:t>Programação Web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EB490F-4B1F-4C75-B659-BC491555C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Apresentação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2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0E12195-D8E8-DE65-DA50-FD9F73B4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Experiência acadêmica / profissional</a:t>
            </a:r>
            <a:endParaRPr lang="en-US" dirty="0"/>
          </a:p>
        </p:txBody>
      </p:sp>
      <p:pic>
        <p:nvPicPr>
          <p:cNvPr id="8194" name="Picture 2" descr="Revista NORDESTE – Apps no Google Play">
            <a:extLst>
              <a:ext uri="{FF2B5EF4-FFF2-40B4-BE49-F238E27FC236}">
                <a16:creationId xmlns:a16="http://schemas.microsoft.com/office/drawing/2014/main" id="{D970EFEF-4546-F24F-8762-F49DA5BAF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8" b="32038"/>
          <a:stretch/>
        </p:blipFill>
        <p:spPr bwMode="auto">
          <a:xfrm>
            <a:off x="705414" y="3214422"/>
            <a:ext cx="336916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esquisa aponta o Portal WSCOM entre os líderes de acesso por profissionais  de comunicação na Paraíba - WSCOM">
            <a:extLst>
              <a:ext uri="{FF2B5EF4-FFF2-40B4-BE49-F238E27FC236}">
                <a16:creationId xmlns:a16="http://schemas.microsoft.com/office/drawing/2014/main" id="{FD30E81E-46F4-8D6B-B25A-B0AE19141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71" b="27393"/>
          <a:stretch/>
        </p:blipFill>
        <p:spPr bwMode="auto">
          <a:xfrm>
            <a:off x="705413" y="4775199"/>
            <a:ext cx="3369169" cy="1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O Educa Mais Brasil tem Bolsas de Estudo de até 70% em mais de 30.000  Escolas e Faculdades em todo Brasil. Graduação e pós, educação básica,  técnicos, idiomas">
            <a:extLst>
              <a:ext uri="{FF2B5EF4-FFF2-40B4-BE49-F238E27FC236}">
                <a16:creationId xmlns:a16="http://schemas.microsoft.com/office/drawing/2014/main" id="{9334FEB5-9793-87C1-F6FA-C9902DF82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52" y="3877203"/>
            <a:ext cx="3289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E1566AFD-ED99-9C9E-BEAC-48468712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204" y="1973792"/>
            <a:ext cx="6862996" cy="212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B22AD96A-FAE9-5875-1291-C0D820C52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308"/>
            <a:ext cx="3086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5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9" name="Freeform: Shape 10248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0251" name="Freeform: Shape 10250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53" name="Freeform: Shape 10252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03C63F-85C9-4CBE-B8A0-37407460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Ementa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444CD3-3C81-4A1A-B9CA-92063A0E2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54" y="4778734"/>
            <a:ext cx="3220917" cy="1452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Estudos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sobre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conceitos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técnicas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tecnologias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relacionadas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à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programação</a:t>
            </a:r>
            <a:r>
              <a:rPr lang="en-US" sz="2000" kern="12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 para Internet.</a:t>
            </a:r>
          </a:p>
        </p:txBody>
      </p:sp>
      <p:pic>
        <p:nvPicPr>
          <p:cNvPr id="10242" name="Picture 2" descr="Programação Web - #1: Introdução">
            <a:extLst>
              <a:ext uri="{FF2B5EF4-FFF2-40B4-BE49-F238E27FC236}">
                <a16:creationId xmlns:a16="http://schemas.microsoft.com/office/drawing/2014/main" id="{10C8D054-A161-8568-9895-F4CFFF30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2044708"/>
            <a:ext cx="6631341" cy="276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82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9BD7FD-1334-48F4-8C3A-2648CCCB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Conteúdo</a:t>
            </a:r>
            <a:r>
              <a:rPr lang="en-US" sz="5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sz="59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disciplina</a:t>
            </a:r>
            <a:endParaRPr lang="en-US" sz="59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Imagem 11" descr="Tabela&#10;&#10;Descrição gerada automaticamente">
            <a:extLst>
              <a:ext uri="{FF2B5EF4-FFF2-40B4-BE49-F238E27FC236}">
                <a16:creationId xmlns:a16="http://schemas.microsoft.com/office/drawing/2014/main" id="{B8CBAD87-877E-20F7-EB10-F930BE3FC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171" y="643469"/>
            <a:ext cx="6055501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7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4" name="Picture 10" descr="XAMPP 7.3.10 - Baixar para PC Grátis">
            <a:extLst>
              <a:ext uri="{FF2B5EF4-FFF2-40B4-BE49-F238E27FC236}">
                <a16:creationId xmlns:a16="http://schemas.microsoft.com/office/drawing/2014/main" id="{8FEB646B-D05E-7ACB-FB14-D0311792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793" y="346167"/>
            <a:ext cx="2482728" cy="15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omo criar e alterar virtual host (hospedagem virtual) - Wamp Server -  Portal Visual Dicas">
            <a:extLst>
              <a:ext uri="{FF2B5EF4-FFF2-40B4-BE49-F238E27FC236}">
                <a16:creationId xmlns:a16="http://schemas.microsoft.com/office/drawing/2014/main" id="{A017A202-6231-5769-C85B-D59FF2FD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4208" y="412561"/>
            <a:ext cx="3251032" cy="14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FFF149D3-D31D-8B45-1554-FB20566A7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2" y="2639045"/>
            <a:ext cx="3177868" cy="1588934"/>
          </a:xfrm>
          <a:prstGeom prst="rect">
            <a:avLst/>
          </a:prstGeom>
        </p:spPr>
      </p:pic>
      <p:pic>
        <p:nvPicPr>
          <p:cNvPr id="11268" name="Picture 4" descr="Apache Software Foundation – Wikipédia, a enciclopédia livre">
            <a:extLst>
              <a:ext uri="{FF2B5EF4-FFF2-40B4-BE49-F238E27FC236}">
                <a16:creationId xmlns:a16="http://schemas.microsoft.com/office/drawing/2014/main" id="{22EEEE30-6CDA-0458-B01E-673BC886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689" y="4931554"/>
            <a:ext cx="3225770" cy="158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um cachorro&#10;&#10;Descrição gerada automaticamente">
            <a:extLst>
              <a:ext uri="{FF2B5EF4-FFF2-40B4-BE49-F238E27FC236}">
                <a16:creationId xmlns:a16="http://schemas.microsoft.com/office/drawing/2014/main" id="{2E3305D8-C61E-FF35-447E-5946CDC1CD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74" y="4930535"/>
            <a:ext cx="2111114" cy="1581298"/>
          </a:xfrm>
          <a:prstGeom prst="rect">
            <a:avLst/>
          </a:prstGeom>
        </p:spPr>
      </p:pic>
      <p:sp>
        <p:nvSpPr>
          <p:cNvPr id="11304" name="Rectangle 11303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26EF6-FB0C-4342-947E-0109CC21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2" y="1010485"/>
            <a:ext cx="2840391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Ferramentas</a:t>
            </a:r>
          </a:p>
        </p:txBody>
      </p:sp>
      <p:cxnSp>
        <p:nvCxnSpPr>
          <p:cNvPr id="11306" name="Straight Connector 11305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8" name="Straight Connector 11307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0" name="Straight Connector 11309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2" name="Straight Connector 11311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Microsoft Apps">
            <a:extLst>
              <a:ext uri="{FF2B5EF4-FFF2-40B4-BE49-F238E27FC236}">
                <a16:creationId xmlns:a16="http://schemas.microsoft.com/office/drawing/2014/main" id="{F7C22EDB-E280-BA49-0388-D3827DCCF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2109" y="2636436"/>
            <a:ext cx="1714847" cy="171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14" name="Straight Connector 11313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82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3" name="Rectangle 12302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226EF6-FB0C-4342-947E-0109CC21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91"/>
            <a:ext cx="10515600" cy="2217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Bibliografia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290" name="Picture 2" descr="A capa do livro Desenvolvimento web com PHP e MySQL">
            <a:extLst>
              <a:ext uri="{FF2B5EF4-FFF2-40B4-BE49-F238E27FC236}">
                <a16:creationId xmlns:a16="http://schemas.microsoft.com/office/drawing/2014/main" id="{E801D35C-A3F2-5EE8-517B-9579FD7A1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" r="-5" b="-5"/>
          <a:stretch/>
        </p:blipFill>
        <p:spPr bwMode="auto">
          <a:xfrm>
            <a:off x="184558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A capa do livro Programacao Web Avancada Com PHP Construindo Software Com Componentes">
            <a:extLst>
              <a:ext uri="{FF2B5EF4-FFF2-40B4-BE49-F238E27FC236}">
                <a16:creationId xmlns:a16="http://schemas.microsoft.com/office/drawing/2014/main" id="{6DAA613C-B435-5D39-F920-D3933D114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5" b="-2"/>
          <a:stretch/>
        </p:blipFill>
        <p:spPr bwMode="auto">
          <a:xfrm>
            <a:off x="2575696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A capa do livro Bootstrap 4 - Conheça a biblioteca front end mais utilizada no mundo">
            <a:extLst>
              <a:ext uri="{FF2B5EF4-FFF2-40B4-BE49-F238E27FC236}">
                <a16:creationId xmlns:a16="http://schemas.microsoft.com/office/drawing/2014/main" id="{A28CBBDA-238E-6510-B99A-FF695CC05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" r="-5" b="775"/>
          <a:stretch/>
        </p:blipFill>
        <p:spPr bwMode="auto">
          <a:xfrm>
            <a:off x="4966833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A capa do livro MySQL: Comece com o principal banco de dados open source do mercado">
            <a:extLst>
              <a:ext uri="{FF2B5EF4-FFF2-40B4-BE49-F238E27FC236}">
                <a16:creationId xmlns:a16="http://schemas.microsoft.com/office/drawing/2014/main" id="{5F228165-770A-88AA-639B-C349E943D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2037"/>
          <a:stretch/>
        </p:blipFill>
        <p:spPr bwMode="auto">
          <a:xfrm>
            <a:off x="7357971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A capa do livro PHP e Laravel Crie aplicações web como um verdadeiro artesão">
            <a:extLst>
              <a:ext uri="{FF2B5EF4-FFF2-40B4-BE49-F238E27FC236}">
                <a16:creationId xmlns:a16="http://schemas.microsoft.com/office/drawing/2014/main" id="{656BF60F-49FB-327D-F0F2-173CA923E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" r="-5" b="94"/>
          <a:stretch/>
        </p:blipFill>
        <p:spPr bwMode="auto">
          <a:xfrm>
            <a:off x="9749109" y="2962911"/>
            <a:ext cx="2255462" cy="315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68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22C79-0F9C-44FC-8243-63280582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Sugestões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E0346-7753-4E41-9074-344657B4A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7020" indent="-274320">
              <a:lnSpc>
                <a:spcPct val="100000"/>
              </a:lnSpc>
              <a:spcBef>
                <a:spcPts val="104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pt-BR" b="1" spc="105" dirty="0">
                <a:cs typeface="Times New Roman"/>
              </a:rPr>
              <a:t>Importantes</a:t>
            </a:r>
            <a:endParaRPr lang="pt-BR" sz="2400" dirty="0">
              <a:cs typeface="Times New Roman"/>
            </a:endParaRPr>
          </a:p>
          <a:p>
            <a:pPr marL="561340" lvl="1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pt-BR" sz="2000" spc="45" dirty="0">
                <a:cs typeface="Georgia"/>
              </a:rPr>
              <a:t>A</a:t>
            </a:r>
            <a:r>
              <a:rPr lang="pt-BR" sz="2000" spc="-30" dirty="0">
                <a:cs typeface="Georgia"/>
              </a:rPr>
              <a:t>ssistir </a:t>
            </a:r>
            <a:r>
              <a:rPr lang="pt-BR" sz="2000" spc="-15" dirty="0">
                <a:cs typeface="Georgia"/>
              </a:rPr>
              <a:t>as </a:t>
            </a:r>
            <a:r>
              <a:rPr lang="pt-BR" sz="2000" spc="50" dirty="0">
                <a:cs typeface="Georgia"/>
              </a:rPr>
              <a:t>Aulas</a:t>
            </a:r>
            <a:endParaRPr lang="pt-BR" sz="2000" dirty="0">
              <a:cs typeface="Georgia"/>
            </a:endParaRPr>
          </a:p>
          <a:p>
            <a:pPr marL="561340" lvl="1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pt-BR" sz="2000" spc="-5" dirty="0">
                <a:cs typeface="Georgia"/>
              </a:rPr>
              <a:t>Fazer </a:t>
            </a:r>
            <a:r>
              <a:rPr lang="pt-BR" sz="2000" dirty="0">
                <a:cs typeface="Georgia"/>
              </a:rPr>
              <a:t>os</a:t>
            </a:r>
            <a:r>
              <a:rPr lang="pt-BR" sz="2000" spc="5" dirty="0">
                <a:cs typeface="Georgia"/>
              </a:rPr>
              <a:t> </a:t>
            </a:r>
            <a:r>
              <a:rPr lang="pt-BR" sz="2000" spc="-10" dirty="0">
                <a:cs typeface="Georgia"/>
              </a:rPr>
              <a:t>projetos em equipe</a:t>
            </a:r>
            <a:endParaRPr lang="pt-BR" sz="2000" dirty="0">
              <a:cs typeface="Georgia"/>
            </a:endParaRPr>
          </a:p>
          <a:p>
            <a:pPr marL="561340" lvl="1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pt-BR" sz="2000" spc="-5" dirty="0">
                <a:cs typeface="Georgia"/>
              </a:rPr>
              <a:t>Fazer </a:t>
            </a:r>
            <a:r>
              <a:rPr lang="pt-BR" sz="2000" spc="5" dirty="0">
                <a:cs typeface="Georgia"/>
              </a:rPr>
              <a:t>todos </a:t>
            </a:r>
            <a:r>
              <a:rPr lang="pt-BR" sz="2000" dirty="0">
                <a:cs typeface="Georgia"/>
              </a:rPr>
              <a:t>os</a:t>
            </a:r>
            <a:r>
              <a:rPr lang="pt-BR" sz="2000" spc="5" dirty="0">
                <a:cs typeface="Georgia"/>
              </a:rPr>
              <a:t> </a:t>
            </a:r>
            <a:r>
              <a:rPr lang="pt-BR" sz="2000" spc="-10" dirty="0">
                <a:cs typeface="Georgia"/>
              </a:rPr>
              <a:t>exercícios em equipe</a:t>
            </a:r>
          </a:p>
          <a:p>
            <a:pPr marL="561340" lvl="1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pt-BR" sz="2000" spc="-10" dirty="0">
                <a:cs typeface="Georgia"/>
              </a:rPr>
              <a:t>Revisar os assuntos</a:t>
            </a:r>
          </a:p>
          <a:p>
            <a:pPr marL="561340" lvl="1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pt-BR" sz="2000" spc="-10" dirty="0">
                <a:cs typeface="Georgia"/>
              </a:rPr>
              <a:t>Tirar dúvidas</a:t>
            </a:r>
          </a:p>
          <a:p>
            <a:pPr marL="561340" lvl="1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lang="pt-BR" sz="2000" spc="-10" dirty="0">
                <a:cs typeface="Georgia"/>
              </a:rPr>
              <a:t>...</a:t>
            </a:r>
            <a:endParaRPr lang="en-US" b="1" spc="50" dirty="0">
              <a:cs typeface="Times New Roman"/>
            </a:endParaRPr>
          </a:p>
          <a:p>
            <a:r>
              <a:rPr lang="en-US" b="1" spc="50" dirty="0">
                <a:cs typeface="Times New Roman"/>
              </a:rPr>
              <a:t>Material</a:t>
            </a:r>
            <a:r>
              <a:rPr lang="en-US" b="1" spc="-10" dirty="0">
                <a:cs typeface="Times New Roman"/>
              </a:rPr>
              <a:t> </a:t>
            </a:r>
            <a:r>
              <a:rPr lang="en-US" b="1" spc="-55" dirty="0">
                <a:cs typeface="Times New Roman"/>
              </a:rPr>
              <a:t>Extra</a:t>
            </a:r>
          </a:p>
          <a:p>
            <a:pPr lvl="1"/>
            <a:r>
              <a:rPr lang="en-US" sz="2000" spc="-55" dirty="0">
                <a:cs typeface="Times New Roman"/>
              </a:rPr>
              <a:t>Udemy</a:t>
            </a:r>
          </a:p>
          <a:p>
            <a:pPr lvl="1"/>
            <a:r>
              <a:rPr lang="en-US" sz="2000" spc="-55" dirty="0" err="1">
                <a:cs typeface="Times New Roman"/>
              </a:rPr>
              <a:t>Devmedia</a:t>
            </a:r>
            <a:endParaRPr lang="en-US" sz="2000" spc="-55" dirty="0">
              <a:cs typeface="Times New Roman"/>
            </a:endParaRPr>
          </a:p>
          <a:p>
            <a:pPr lvl="1"/>
            <a:r>
              <a:rPr lang="en-US" sz="2000" spc="-55" dirty="0">
                <a:cs typeface="Times New Roman"/>
              </a:rPr>
              <a:t>Coursera</a:t>
            </a:r>
          </a:p>
          <a:p>
            <a:pPr lvl="1"/>
            <a:r>
              <a:rPr lang="en-US" sz="2000" spc="-55" dirty="0" err="1">
                <a:cs typeface="Times New Roman"/>
              </a:rPr>
              <a:t>Youtube</a:t>
            </a:r>
            <a:endParaRPr lang="en-US" sz="2000" spc="-55" dirty="0">
              <a:cs typeface="Times New Roman"/>
            </a:endParaRPr>
          </a:p>
          <a:p>
            <a:pPr lvl="1"/>
            <a:r>
              <a:rPr lang="en-US" sz="2000" spc="-55" dirty="0">
                <a:cs typeface="Times New Roman"/>
              </a:rPr>
              <a:t>…</a:t>
            </a:r>
            <a:endParaRPr lang="en-US" sz="200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F4856-E30B-443A-939F-CAD9E925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pt-BR"/>
              <a:t>Avaliações</a:t>
            </a:r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366F1B4-D1E7-4E3A-944B-9933E1BB54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079023"/>
              </p:ext>
            </p:extLst>
          </p:nvPr>
        </p:nvGraphicFramePr>
        <p:xfrm>
          <a:off x="279919" y="2305869"/>
          <a:ext cx="4085793" cy="4040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AB43774-6EE9-325A-B895-465B3080CBF4}"/>
              </a:ext>
            </a:extLst>
          </p:cNvPr>
          <p:cNvSpPr txBox="1"/>
          <p:nvPr/>
        </p:nvSpPr>
        <p:spPr>
          <a:xfrm>
            <a:off x="4661749" y="372593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pt-BR" altLang="pt-BR" sz="1800" dirty="0">
                <a:latin typeface="Avenir Book" panose="02000503020000020003" pitchFamily="2" charset="0"/>
              </a:rPr>
              <a:t>Será considerado aprovado o discente que obtiver nota final igual ou maior que </a:t>
            </a:r>
            <a:r>
              <a:rPr lang="pt-BR" altLang="pt-BR" sz="1800" b="1" dirty="0">
                <a:solidFill>
                  <a:srgbClr val="FF0000"/>
                </a:solidFill>
                <a:latin typeface="Avenir Book" panose="02000503020000020003" pitchFamily="2" charset="0"/>
              </a:rPr>
              <a:t>seis (6,0)</a:t>
            </a:r>
            <a:r>
              <a:rPr lang="pt-BR" altLang="pt-BR" sz="1800" b="1" dirty="0">
                <a:latin typeface="Avenir Book" panose="02000503020000020003" pitchFamily="2" charset="0"/>
              </a:rPr>
              <a:t> </a:t>
            </a:r>
            <a:r>
              <a:rPr lang="pt-BR" altLang="pt-BR" sz="1800" dirty="0">
                <a:latin typeface="Avenir Book" panose="02000503020000020003" pitchFamily="2" charset="0"/>
              </a:rPr>
              <a:t>e frequência igual ou superior a </a:t>
            </a:r>
            <a:r>
              <a:rPr lang="pt-BR" altLang="pt-BR" sz="1800" b="1" dirty="0">
                <a:solidFill>
                  <a:srgbClr val="FF0000"/>
                </a:solidFill>
                <a:latin typeface="Avenir Book" panose="02000503020000020003" pitchFamily="2" charset="0"/>
              </a:rPr>
              <a:t>75%</a:t>
            </a:r>
            <a:r>
              <a:rPr lang="pt-BR" altLang="pt-BR" sz="1800" b="1" dirty="0">
                <a:latin typeface="Avenir Book" panose="02000503020000020003" pitchFamily="2" charset="0"/>
              </a:rPr>
              <a:t> </a:t>
            </a:r>
            <a:r>
              <a:rPr lang="pt-BR" altLang="pt-BR" sz="1800" dirty="0">
                <a:latin typeface="Avenir Book" panose="02000503020000020003" pitchFamily="2" charset="0"/>
              </a:rPr>
              <a:t>nas atividades acadêmicas efetivas.</a:t>
            </a:r>
          </a:p>
          <a:p>
            <a:pPr algn="just" eaLnBrk="1" hangingPunct="1"/>
            <a:r>
              <a:rPr lang="pt-BR" altLang="pt-BR" sz="1800" dirty="0">
                <a:latin typeface="Avenir Book" panose="02000503020000020003" pitchFamily="2" charset="0"/>
              </a:rPr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4579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14342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5" name="Freeform: Shape 14344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4347" name="Freeform: Shape 14346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349" name="Freeform: Shape 14348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8E384-3650-4875-91BE-EF907955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CCE046F-E69E-9134-8AF7-F3AC4B23D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251" y="942247"/>
            <a:ext cx="6631341" cy="497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572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00288-4A7C-4F7B-80CB-24B13F4B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1"/>
            <a:ext cx="3377183" cy="370889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Dúvidas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06897-3A71-45A9-BC12-9575B907A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735" y="4571999"/>
            <a:ext cx="3377184" cy="164592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Email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pedro.nogueira@unipe.edu.br</a:t>
            </a:r>
            <a:endParaRPr lang="en-US" sz="2000" dirty="0"/>
          </a:p>
        </p:txBody>
      </p:sp>
      <p:pic>
        <p:nvPicPr>
          <p:cNvPr id="8194" name="Picture 2" descr="Imagem relacionada">
            <a:extLst>
              <a:ext uri="{FF2B5EF4-FFF2-40B4-BE49-F238E27FC236}">
                <a16:creationId xmlns:a16="http://schemas.microsoft.com/office/drawing/2014/main" id="{D9D2F37A-FA46-4EE2-A662-7501E2EC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" r="2" b="8718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1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as vindas em Vitória da Conquista | UNINASSAU">
            <a:extLst>
              <a:ext uri="{FF2B5EF4-FFF2-40B4-BE49-F238E27FC236}">
                <a16:creationId xmlns:a16="http://schemas.microsoft.com/office/drawing/2014/main" id="{2D438364-B19D-C40E-FD0A-4F0A684A21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88880"/>
            <a:ext cx="10905066" cy="42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8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062BE-3E56-1FA8-3B87-9E68D0B9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WEB</a:t>
            </a:r>
          </a:p>
        </p:txBody>
      </p:sp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124A24C5-01AE-6043-FC05-15DA64393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41" y="1569757"/>
            <a:ext cx="4923118" cy="49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4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DCE65-15EC-484B-8F98-5D8CA72C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Tópicos Principais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AE10E-0DF4-43DD-91BA-F4D77F32D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r>
              <a:rPr lang="pt-BR" sz="2000" dirty="0"/>
              <a:t>Quem são vocês?</a:t>
            </a:r>
          </a:p>
          <a:p>
            <a:r>
              <a:rPr lang="pt-BR" sz="2000" dirty="0"/>
              <a:t>Quem sou eu?</a:t>
            </a:r>
          </a:p>
          <a:p>
            <a:r>
              <a:rPr lang="pt-BR" sz="2000" dirty="0"/>
              <a:t>Ementa</a:t>
            </a:r>
          </a:p>
          <a:p>
            <a:r>
              <a:rPr lang="pt-BR" sz="2000" dirty="0"/>
              <a:t>Conteúdo da Disciplina</a:t>
            </a:r>
          </a:p>
          <a:p>
            <a:r>
              <a:rPr lang="pt-BR" sz="2000" dirty="0"/>
              <a:t>Ferramentas</a:t>
            </a:r>
          </a:p>
          <a:p>
            <a:r>
              <a:rPr lang="pt-BR" sz="2000" dirty="0"/>
              <a:t>Bibliografia</a:t>
            </a:r>
          </a:p>
          <a:p>
            <a:r>
              <a:rPr lang="pt-BR" sz="2000" dirty="0"/>
              <a:t>Sugestões</a:t>
            </a:r>
          </a:p>
          <a:p>
            <a:r>
              <a:rPr lang="pt-BR" sz="2000" dirty="0"/>
              <a:t>Avaliações</a:t>
            </a:r>
          </a:p>
          <a:p>
            <a:r>
              <a:rPr lang="pt-BR" sz="2000" dirty="0"/>
              <a:t>Projeto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2050" name="Picture 2" descr="Resultado de imagem para tÃ³picos principais">
            <a:extLst>
              <a:ext uri="{FF2B5EF4-FFF2-40B4-BE49-F238E27FC236}">
                <a16:creationId xmlns:a16="http://schemas.microsoft.com/office/drawing/2014/main" id="{DAB6A483-ABA4-413E-BE6A-82034F9AD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" r="3" b="3"/>
          <a:stretch/>
        </p:blipFill>
        <p:spPr bwMode="auto">
          <a:xfrm>
            <a:off x="5120640" y="1904281"/>
            <a:ext cx="6233160" cy="42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C3F7267-C7E5-4869-8F2D-9DE168F2C3AF}"/>
              </a:ext>
            </a:extLst>
          </p:cNvPr>
          <p:cNvSpPr/>
          <p:nvPr/>
        </p:nvSpPr>
        <p:spPr>
          <a:xfrm>
            <a:off x="5027334" y="6176962"/>
            <a:ext cx="54304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Fonte: Google Imagens</a:t>
            </a:r>
          </a:p>
        </p:txBody>
      </p:sp>
    </p:spTree>
    <p:extLst>
      <p:ext uri="{BB962C8B-B14F-4D97-AF65-F5344CB8AC3E}">
        <p14:creationId xmlns:p14="http://schemas.microsoft.com/office/powerpoint/2010/main" val="385756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8817DA1-4CDF-0E95-814E-61430B12A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202265"/>
            <a:ext cx="5334000" cy="5334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2759F6F-6CB7-DFEC-8206-2A3D4B12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Quem são vocês?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71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0507B-675B-4550-A9EC-D829C0C4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Quem sou eu?</a:t>
            </a:r>
            <a:endParaRPr lang="en-US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145BB8B-AB15-998C-EAC4-D259F3EC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2269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467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stituto Federal da Paraíba – Wikipédia, a enciclopédia livre">
            <a:extLst>
              <a:ext uri="{FF2B5EF4-FFF2-40B4-BE49-F238E27FC236}">
                <a16:creationId xmlns:a16="http://schemas.microsoft.com/office/drawing/2014/main" id="{65135087-5073-7966-DFFE-7BC0DBE3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5" y="2861734"/>
            <a:ext cx="2449689" cy="20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FPE - Ncti">
            <a:extLst>
              <a:ext uri="{FF2B5EF4-FFF2-40B4-BE49-F238E27FC236}">
                <a16:creationId xmlns:a16="http://schemas.microsoft.com/office/drawing/2014/main" id="{A20BB4BD-195D-2A3C-68EB-C2AE76AA6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1" r="26360"/>
          <a:stretch/>
        </p:blipFill>
        <p:spPr bwMode="auto">
          <a:xfrm>
            <a:off x="10128251" y="2910946"/>
            <a:ext cx="162560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58B203F-2935-29AC-4AF2-230945A39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503" y="2844800"/>
            <a:ext cx="1600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stácio Piracicaba - Home | Facebook">
            <a:extLst>
              <a:ext uri="{FF2B5EF4-FFF2-40B4-BE49-F238E27FC236}">
                <a16:creationId xmlns:a16="http://schemas.microsoft.com/office/drawing/2014/main" id="{D93C15BE-B8A3-F4A7-8C5A-137A44CC7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1" y="2910946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NINASSAU João Pessoa lança editais para seleção de docentes | UNINASSAU">
            <a:extLst>
              <a:ext uri="{FF2B5EF4-FFF2-40B4-BE49-F238E27FC236}">
                <a16:creationId xmlns:a16="http://schemas.microsoft.com/office/drawing/2014/main" id="{245C14E9-0F4B-C9CA-6A39-1D0AD64A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1" y="2910946"/>
            <a:ext cx="3289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15FC855-EAE2-436B-4139-1ACE5974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Experiência acadêmica / profissional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7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D4123-03C2-4CBF-A3D8-7535BA25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Experiência acadêmica / profissional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CD2A1A-D254-8FA4-8113-B2FC98B84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8" y="2133600"/>
            <a:ext cx="4572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read | Serviços de tecnologia e negócios digitais | Transformação digital">
            <a:extLst>
              <a:ext uri="{FF2B5EF4-FFF2-40B4-BE49-F238E27FC236}">
                <a16:creationId xmlns:a16="http://schemas.microsoft.com/office/drawing/2014/main" id="{AF7A6C58-01D9-4451-6C46-7A0FA1CA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51" y="2133600"/>
            <a:ext cx="469144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ICRED - Instituição financeira cooperativa | Unicred do Nordeste">
            <a:extLst>
              <a:ext uri="{FF2B5EF4-FFF2-40B4-BE49-F238E27FC236}">
                <a16:creationId xmlns:a16="http://schemas.microsoft.com/office/drawing/2014/main" id="{25B7B4B4-604D-FD21-CA93-0B0F051F9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41850"/>
            <a:ext cx="45720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hoebus Tecnologia – Decanos Marcas e Patentes">
            <a:extLst>
              <a:ext uri="{FF2B5EF4-FFF2-40B4-BE49-F238E27FC236}">
                <a16:creationId xmlns:a16="http://schemas.microsoft.com/office/drawing/2014/main" id="{F75FB04A-D25C-FF39-60A9-1578F7FF3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2" y="3707607"/>
            <a:ext cx="2425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92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LAViD/UFPB Núcleo de Pesquisa e Extensão">
            <a:extLst>
              <a:ext uri="{FF2B5EF4-FFF2-40B4-BE49-F238E27FC236}">
                <a16:creationId xmlns:a16="http://schemas.microsoft.com/office/drawing/2014/main" id="{C51CE980-AB1D-2366-3D20-424FFB04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051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0E12195-D8E8-DE65-DA50-FD9F73B4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Experiência acadêmica / profissional</a:t>
            </a:r>
            <a:endParaRPr lang="en-US" dirty="0"/>
          </a:p>
        </p:txBody>
      </p:sp>
      <p:pic>
        <p:nvPicPr>
          <p:cNvPr id="7" name="Picture 2" descr="Instituto Federal da Paraíba – Wikipédia, a enciclopédia livre">
            <a:extLst>
              <a:ext uri="{FF2B5EF4-FFF2-40B4-BE49-F238E27FC236}">
                <a16:creationId xmlns:a16="http://schemas.microsoft.com/office/drawing/2014/main" id="{22723C0D-96BC-F9D8-4989-5C8E684C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16" y="1601259"/>
            <a:ext cx="2449689" cy="20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FUNETEC — Instituto Federal da Paraiba IFPB">
            <a:extLst>
              <a:ext uri="{FF2B5EF4-FFF2-40B4-BE49-F238E27FC236}">
                <a16:creationId xmlns:a16="http://schemas.microsoft.com/office/drawing/2014/main" id="{46C0617A-7579-5843-1510-842421C79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29" y="4271433"/>
            <a:ext cx="2465642" cy="160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nstituto Federal do Rio Grande do Norte – Wikipédia, a enciclopédia livre">
            <a:extLst>
              <a:ext uri="{FF2B5EF4-FFF2-40B4-BE49-F238E27FC236}">
                <a16:creationId xmlns:a16="http://schemas.microsoft.com/office/drawing/2014/main" id="{AECF0105-0BF1-1B9C-B686-D0C61F19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16" y="4028018"/>
            <a:ext cx="23622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nstituto Federal da Paraíba – Wikipédia, a enciclopédia livre">
            <a:extLst>
              <a:ext uri="{FF2B5EF4-FFF2-40B4-BE49-F238E27FC236}">
                <a16:creationId xmlns:a16="http://schemas.microsoft.com/office/drawing/2014/main" id="{D177CD1F-7942-75CE-07EB-C04AA36E2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613" y="1601258"/>
            <a:ext cx="2449689" cy="20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Guaraves | LinkedIn">
            <a:extLst>
              <a:ext uri="{FF2B5EF4-FFF2-40B4-BE49-F238E27FC236}">
                <a16:creationId xmlns:a16="http://schemas.microsoft.com/office/drawing/2014/main" id="{B12C3E49-C839-EEEF-B3EC-2449A46E2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4028018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Estácio Piracicaba - Home | Facebook">
            <a:extLst>
              <a:ext uri="{FF2B5EF4-FFF2-40B4-BE49-F238E27FC236}">
                <a16:creationId xmlns:a16="http://schemas.microsoft.com/office/drawing/2014/main" id="{CAE58E28-9814-326D-0BDF-4B4B32AA7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929062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2" descr="UNINASSAU João Pessoa lança editais para seleção de docentes | UNINASSAU">
            <a:extLst>
              <a:ext uri="{FF2B5EF4-FFF2-40B4-BE49-F238E27FC236}">
                <a16:creationId xmlns:a16="http://schemas.microsoft.com/office/drawing/2014/main" id="{EBD9498C-0C11-3D11-2C70-62C3E0E9C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2" y="1690688"/>
            <a:ext cx="3289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165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233</Words>
  <Application>Microsoft Office PowerPoint</Application>
  <PresentationFormat>Widescreen</PresentationFormat>
  <Paragraphs>73</Paragraphs>
  <Slides>18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Avenir Book</vt:lpstr>
      <vt:lpstr>Calibri</vt:lpstr>
      <vt:lpstr>Calibri Light</vt:lpstr>
      <vt:lpstr>Tema do Office</vt:lpstr>
      <vt:lpstr>Programação Web</vt:lpstr>
      <vt:lpstr>Apresentação do PowerPoint</vt:lpstr>
      <vt:lpstr>Programação WEB</vt:lpstr>
      <vt:lpstr>Tópicos Principais</vt:lpstr>
      <vt:lpstr>Quem são vocês?</vt:lpstr>
      <vt:lpstr>Quem sou eu?</vt:lpstr>
      <vt:lpstr>Experiência acadêmica / profissional</vt:lpstr>
      <vt:lpstr>Experiência acadêmica / profissional</vt:lpstr>
      <vt:lpstr>Experiência acadêmica / profissional</vt:lpstr>
      <vt:lpstr>Experiência acadêmica / profissional</vt:lpstr>
      <vt:lpstr>Ementa</vt:lpstr>
      <vt:lpstr>Conteúdo da disciplina</vt:lpstr>
      <vt:lpstr>Ferramentas</vt:lpstr>
      <vt:lpstr>Bibliografia</vt:lpstr>
      <vt:lpstr>Sugestões</vt:lpstr>
      <vt:lpstr>Avaliações</vt:lpstr>
      <vt:lpstr>Projeto</vt:lpstr>
      <vt:lpstr>Dúvidas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</dc:title>
  <dc:creator>Thiago Rodrigues</dc:creator>
  <cp:lastModifiedBy>Pedro Henrique Tolentino de Melo Nogueira</cp:lastModifiedBy>
  <cp:revision>12</cp:revision>
  <dcterms:created xsi:type="dcterms:W3CDTF">2019-08-11T14:14:57Z</dcterms:created>
  <dcterms:modified xsi:type="dcterms:W3CDTF">2023-08-17T21:26:25Z</dcterms:modified>
</cp:coreProperties>
</file>