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4" r:id="rId9"/>
    <p:sldId id="267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16/04/2023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16/04/2023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16/04/2023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16/04/2023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16/04/2023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16/04/2023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16/04/2023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16/04/2023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16/04/2023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16/04/2023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16/04/2023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16/04/2023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16/04/2023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16/04/2023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4400" dirty="0">
                <a:solidFill>
                  <a:schemeClr val="tx1"/>
                </a:solidFill>
              </a:rPr>
              <a:t>SETUP PARA DESIGNER GRÁFICO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T</a:t>
            </a:r>
            <a:r>
              <a:rPr lang="pt-br" dirty="0">
                <a:solidFill>
                  <a:schemeClr val="tx1"/>
                </a:solidFill>
              </a:rPr>
              <a:t>hayroni Lima, </a:t>
            </a:r>
            <a:r>
              <a:rPr lang="pt-br" dirty="0" err="1">
                <a:solidFill>
                  <a:schemeClr val="tx1"/>
                </a:solidFill>
              </a:rPr>
              <a:t>Hygor</a:t>
            </a:r>
            <a:r>
              <a:rPr lang="pt-br" dirty="0">
                <a:solidFill>
                  <a:schemeClr val="tx1"/>
                </a:solidFill>
              </a:rPr>
              <a:t> e Arthur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E6088A6-081C-9122-B65F-662B0670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502920"/>
            <a:ext cx="3144774" cy="914400"/>
          </a:xfrm>
        </p:spPr>
        <p:txBody>
          <a:bodyPr/>
          <a:lstStyle/>
          <a:p>
            <a:pPr algn="ctr"/>
            <a:r>
              <a:rPr lang="pt-BR" dirty="0"/>
              <a:t>PROCESSADOR</a:t>
            </a:r>
            <a:br>
              <a:rPr lang="pt-BR" dirty="0"/>
            </a:br>
            <a:r>
              <a:rPr lang="pt-BR" sz="1400" dirty="0"/>
              <a:t>AMD </a:t>
            </a:r>
            <a:r>
              <a:rPr lang="pt-BR" sz="1400" dirty="0" err="1"/>
              <a:t>Ryzen</a:t>
            </a:r>
            <a:r>
              <a:rPr lang="pt-BR" sz="1400" dirty="0"/>
              <a:t> 9 5900X 3,7 GHz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6CBBAA-E8E9-8696-D285-48468EFAE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532965"/>
            <a:ext cx="3144774" cy="4364915"/>
          </a:xfrm>
        </p:spPr>
        <p:txBody>
          <a:bodyPr/>
          <a:lstStyle/>
          <a:p>
            <a:r>
              <a:rPr lang="pt-BR" dirty="0"/>
              <a:t>Para quem trabalha com 3D, a melhor escolha é um processador de alta qualidade que irá garantir uma renderização mais eficiente, sem maiores problemas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12 núcleos 24 threads;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70 MB de Cache;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TDP 105 W;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Litografia de 7  </a:t>
            </a:r>
            <a:r>
              <a:rPr lang="pt-BR" dirty="0" err="1"/>
              <a:t>nm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18EE327-170E-80D4-BB28-59F49A25C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64" y="377918"/>
            <a:ext cx="5803246" cy="580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4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E6088A6-081C-9122-B65F-662B0670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502920"/>
            <a:ext cx="3144774" cy="914400"/>
          </a:xfrm>
        </p:spPr>
        <p:txBody>
          <a:bodyPr/>
          <a:lstStyle/>
          <a:p>
            <a:pPr algn="ctr"/>
            <a:r>
              <a:rPr lang="pt-BR" dirty="0"/>
              <a:t>MEMÓRIA RAM</a:t>
            </a:r>
            <a:br>
              <a:rPr lang="pt-BR" dirty="0"/>
            </a:br>
            <a:r>
              <a:rPr lang="pt-BR" sz="1400" dirty="0"/>
              <a:t>2x Pentes </a:t>
            </a:r>
            <a:r>
              <a:rPr lang="pt-BR" sz="1400" dirty="0" err="1"/>
              <a:t>Corsair</a:t>
            </a:r>
            <a:r>
              <a:rPr lang="pt-BR" sz="1400" dirty="0"/>
              <a:t> </a:t>
            </a:r>
            <a:r>
              <a:rPr lang="pt-BR" sz="1400" dirty="0" err="1"/>
              <a:t>Vengeance</a:t>
            </a:r>
            <a:r>
              <a:rPr lang="pt-BR" sz="1400" dirty="0"/>
              <a:t> LPX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6CBBAA-E8E9-8696-D285-48468EFAE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532965"/>
            <a:ext cx="3144774" cy="4364915"/>
          </a:xfrm>
        </p:spPr>
        <p:txBody>
          <a:bodyPr>
            <a:normAutofit/>
          </a:bodyPr>
          <a:lstStyle/>
          <a:p>
            <a:r>
              <a:rPr lang="pt-BR" dirty="0"/>
              <a:t>Para a RAM, 16 a 32 GB geralmente são suficientes, depende bastante de sua necessidade e como você utiliza. Por exemplo, para um designer que trabalha com Photoshop, </a:t>
            </a:r>
            <a:r>
              <a:rPr lang="pt-BR" dirty="0" err="1"/>
              <a:t>After</a:t>
            </a:r>
            <a:r>
              <a:rPr lang="pt-BR" dirty="0"/>
              <a:t> </a:t>
            </a:r>
            <a:r>
              <a:rPr lang="pt-BR" dirty="0" err="1"/>
              <a:t>Effects</a:t>
            </a:r>
            <a:r>
              <a:rPr lang="pt-BR" dirty="0"/>
              <a:t> e Premiere Pro em conjunto, 32GB de RAM é uma boa escolha.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3200 MHz;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Dual </a:t>
            </a:r>
            <a:r>
              <a:rPr lang="pt-BR" dirty="0" err="1"/>
              <a:t>Channel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054" name="Picture 6" descr="Memória Corsair Vengeance LPX - 32GB(2x16GB), DDR4, 3600Mhz, C18, Preto -  CMK32GX4M2D3600C18 | Amazon.com.br">
            <a:extLst>
              <a:ext uri="{FF2B5EF4-FFF2-40B4-BE49-F238E27FC236}">
                <a16:creationId xmlns:a16="http://schemas.microsoft.com/office/drawing/2014/main" id="{8ACCA829-A43F-37C9-D6B9-D8A068DD7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" y="2149460"/>
            <a:ext cx="6805700" cy="249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60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E6088A6-081C-9122-B65F-662B0670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502920"/>
            <a:ext cx="3144774" cy="914400"/>
          </a:xfrm>
        </p:spPr>
        <p:txBody>
          <a:bodyPr/>
          <a:lstStyle/>
          <a:p>
            <a:pPr algn="ctr"/>
            <a:r>
              <a:rPr lang="pt-BR" dirty="0"/>
              <a:t>MEMÓRIA RAM</a:t>
            </a:r>
            <a:br>
              <a:rPr lang="pt-BR" dirty="0"/>
            </a:br>
            <a:r>
              <a:rPr lang="pt-BR" sz="1400" dirty="0"/>
              <a:t>2x Pentes </a:t>
            </a:r>
            <a:r>
              <a:rPr lang="pt-BR" sz="1400" dirty="0" err="1"/>
              <a:t>Corsair</a:t>
            </a:r>
            <a:r>
              <a:rPr lang="pt-BR" sz="1400" dirty="0"/>
              <a:t> </a:t>
            </a:r>
            <a:r>
              <a:rPr lang="pt-BR" sz="1400" dirty="0" err="1"/>
              <a:t>Vengeance</a:t>
            </a:r>
            <a:r>
              <a:rPr lang="pt-BR" sz="1400" dirty="0"/>
              <a:t> LPX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6CBBAA-E8E9-8696-D285-48468EFAE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532965"/>
            <a:ext cx="3144774" cy="4364915"/>
          </a:xfrm>
        </p:spPr>
        <p:txBody>
          <a:bodyPr>
            <a:normAutofit/>
          </a:bodyPr>
          <a:lstStyle/>
          <a:p>
            <a:r>
              <a:rPr lang="pt-BR" dirty="0"/>
              <a:t>Qualidade nas imagens é algo que todo designer precisa e a placa de vídeo certa fornecerá um ótimo desempenho gráfico, gerando ótimas imagens para os trabalhos.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PCI-E 3.0;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1365 MHz;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6 GB GDDR6;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6451 TFLOPS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F3EEF7-9FFB-1838-9EC6-0BAD312B7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45" y="868074"/>
            <a:ext cx="5634037" cy="512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8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E6088A6-081C-9122-B65F-662B0670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321" y="502920"/>
            <a:ext cx="3490632" cy="914400"/>
          </a:xfrm>
        </p:spPr>
        <p:txBody>
          <a:bodyPr/>
          <a:lstStyle/>
          <a:p>
            <a:pPr algn="ctr"/>
            <a:r>
              <a:rPr lang="pt-BR" dirty="0"/>
              <a:t>ARMAZENAMENTO</a:t>
            </a:r>
            <a:br>
              <a:rPr lang="pt-BR" dirty="0"/>
            </a:br>
            <a:r>
              <a:rPr lang="pt-BR" sz="1400" dirty="0"/>
              <a:t>SSD 1 TB XPG </a:t>
            </a:r>
            <a:r>
              <a:rPr lang="pt-BR" sz="1400" dirty="0" err="1"/>
              <a:t>Gammix</a:t>
            </a:r>
            <a:r>
              <a:rPr lang="pt-BR" sz="1400" dirty="0"/>
              <a:t> S50 Lite</a:t>
            </a:r>
            <a:br>
              <a:rPr lang="pt-BR" sz="1400" dirty="0"/>
            </a:br>
            <a:r>
              <a:rPr lang="pt-BR" sz="1400" dirty="0"/>
              <a:t>4TB HD Seagate 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6CBBAA-E8E9-8696-D285-48468EFAE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04322" y="1536260"/>
            <a:ext cx="3490631" cy="4958669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ideal é ter uma memória híbrida, contendo os dois, onde você trabalha com um drive SSD para o sistema operacional e seus softwares de edição e um HDD para o armazenamento de arquivos.</a:t>
            </a:r>
          </a:p>
          <a:p>
            <a:endParaRPr lang="pt-BR" dirty="0"/>
          </a:p>
          <a:p>
            <a:r>
              <a:rPr lang="pt-BR" dirty="0"/>
              <a:t>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Leitura: 3900 MB/s;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Gravação: 3200 MB/s;</a:t>
            </a:r>
          </a:p>
          <a:p>
            <a:endParaRPr lang="pt-BR" dirty="0"/>
          </a:p>
          <a:p>
            <a:r>
              <a:rPr lang="pt-BR" dirty="0"/>
              <a:t>HD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7200 RPM;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Máxima Taxa de Transferência </a:t>
            </a:r>
            <a:r>
              <a:rPr lang="pt-BR" dirty="0" err="1"/>
              <a:t>Sutentada</a:t>
            </a:r>
            <a:r>
              <a:rPr lang="pt-BR" dirty="0"/>
              <a:t>: 190 MB/s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050" name="Picture 2" descr="SSD 1TB XPG Gammix S50 Lite M.2 1TB PCIe Gen 4.0 x4, Leitura 3900MB/s,  Escrita: 3200MB/s - Modelo AGAMMIXS50L-1T-C | Amazon.com.br">
            <a:extLst>
              <a:ext uri="{FF2B5EF4-FFF2-40B4-BE49-F238E27FC236}">
                <a16:creationId xmlns:a16="http://schemas.microsoft.com/office/drawing/2014/main" id="{15A61317-B4C3-9976-93F0-900A88EFD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981217" y="2664237"/>
            <a:ext cx="5415739" cy="152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D Seagate 4TB BarraCuda, 3.5', SATA | KaBuM!">
            <a:extLst>
              <a:ext uri="{FF2B5EF4-FFF2-40B4-BE49-F238E27FC236}">
                <a16:creationId xmlns:a16="http://schemas.microsoft.com/office/drawing/2014/main" id="{1FC349FA-C59B-978A-30FD-9BF4DEC03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085" y="829683"/>
            <a:ext cx="5198633" cy="519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21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E6088A6-081C-9122-B65F-662B0670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321" y="449132"/>
            <a:ext cx="3490632" cy="707315"/>
          </a:xfrm>
        </p:spPr>
        <p:txBody>
          <a:bodyPr/>
          <a:lstStyle/>
          <a:p>
            <a:pPr algn="ctr"/>
            <a:r>
              <a:rPr lang="pt-BR" dirty="0"/>
              <a:t>PLACA MÃE</a:t>
            </a:r>
            <a:br>
              <a:rPr lang="pt-BR" dirty="0"/>
            </a:br>
            <a:r>
              <a:rPr lang="pt-BR" sz="1400" dirty="0"/>
              <a:t>Gigabyte X570S </a:t>
            </a:r>
            <a:r>
              <a:rPr lang="pt-BR" sz="1400" dirty="0" err="1"/>
              <a:t>Aorus</a:t>
            </a:r>
            <a:r>
              <a:rPr lang="pt-BR" sz="1400" dirty="0"/>
              <a:t> Pro AX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6CBBAA-E8E9-8696-D285-48468EFAE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04321" y="1277471"/>
            <a:ext cx="3490632" cy="5131397"/>
          </a:xfrm>
        </p:spPr>
        <p:txBody>
          <a:bodyPr>
            <a:normAutofit/>
          </a:bodyPr>
          <a:lstStyle/>
          <a:p>
            <a:r>
              <a:rPr lang="pt-BR" dirty="0"/>
              <a:t>Ela que irá dizer o que você pode fazer no geral: quantos slots de RAM e quantos drivers podem ser adicionados, Wi-Fi, áudio, etc. É o componente mais fundamental e complexo de um PC, fazendo com que o hardware funcione e que as outras peças cooperem entre 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Conectividade sem fio;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Chipset X570;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3 portas M.2;</a:t>
            </a:r>
          </a:p>
        </p:txBody>
      </p:sp>
      <p:pic>
        <p:nvPicPr>
          <p:cNvPr id="3074" name="Picture 2" descr="X570S AORUS PRO AX (rev. 1.0) Galeria de Imagens | Placas-mãe - GIGABYTE  Brazil">
            <a:extLst>
              <a:ext uri="{FF2B5EF4-FFF2-40B4-BE49-F238E27FC236}">
                <a16:creationId xmlns:a16="http://schemas.microsoft.com/office/drawing/2014/main" id="{D7C3DA59-2DDF-1B0A-D4E8-3746DCEF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47" y="0"/>
            <a:ext cx="6858000" cy="672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0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E6088A6-081C-9122-B65F-662B0670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321" y="449132"/>
            <a:ext cx="3490632" cy="720762"/>
          </a:xfrm>
        </p:spPr>
        <p:txBody>
          <a:bodyPr/>
          <a:lstStyle/>
          <a:p>
            <a:pPr algn="ctr"/>
            <a:r>
              <a:rPr lang="pt-BR" dirty="0"/>
              <a:t>FONTE</a:t>
            </a:r>
            <a:br>
              <a:rPr lang="pt-BR" dirty="0"/>
            </a:br>
            <a:r>
              <a:rPr lang="en-US" sz="1400" dirty="0"/>
              <a:t>XPG Core Reactor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6CBBAA-E8E9-8696-D285-48468EFAE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04321" y="1438835"/>
            <a:ext cx="3490632" cy="4970033"/>
          </a:xfrm>
        </p:spPr>
        <p:txBody>
          <a:bodyPr>
            <a:normAutofit/>
          </a:bodyPr>
          <a:lstStyle/>
          <a:p>
            <a:r>
              <a:rPr lang="pt-BR" dirty="0"/>
              <a:t>Para suportar toda a carga energética de forma segura e constante, a fonte de alimentação deve ser de alta potência e boa confiabilidade.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850 W;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Modular;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Selo 80 Plus;</a:t>
            </a:r>
          </a:p>
        </p:txBody>
      </p:sp>
      <p:pic>
        <p:nvPicPr>
          <p:cNvPr id="7170" name="Picture 2" descr="Fonte XPG Core Reactor, 850w, Modular | KaBuM!">
            <a:extLst>
              <a:ext uri="{FF2B5EF4-FFF2-40B4-BE49-F238E27FC236}">
                <a16:creationId xmlns:a16="http://schemas.microsoft.com/office/drawing/2014/main" id="{155C2146-CADD-B38E-6942-A638A9A2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47" y="72221"/>
            <a:ext cx="6336647" cy="633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00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05D21C-BF02-1E7D-6717-01446F2FB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675891"/>
            <a:ext cx="10802858" cy="550621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9813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FDA75-BD91-DCF0-1205-C604A74F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92" y="342900"/>
            <a:ext cx="3536577" cy="1142999"/>
          </a:xfrm>
        </p:spPr>
        <p:txBody>
          <a:bodyPr/>
          <a:lstStyle/>
          <a:p>
            <a:r>
              <a:rPr lang="pt-BR" dirty="0"/>
              <a:t>SETUPS INDIVIDUAIS Thayroni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6298EB-227B-09F6-BC48-CA5663501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0892" y="1701053"/>
            <a:ext cx="3636588" cy="4814047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pt-BR" dirty="0"/>
              <a:t>Setup focado em upgrades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pt-BR" dirty="0"/>
              <a:t>AMD </a:t>
            </a:r>
            <a:r>
              <a:rPr lang="pt-BR" dirty="0" err="1"/>
              <a:t>Ryzen</a:t>
            </a:r>
            <a:r>
              <a:rPr lang="pt-BR" dirty="0"/>
              <a:t> 5 5600G;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pt-BR" dirty="0"/>
              <a:t>Dual </a:t>
            </a:r>
            <a:r>
              <a:rPr lang="pt-BR" dirty="0" err="1"/>
              <a:t>channel</a:t>
            </a:r>
            <a:r>
              <a:rPr lang="pt-BR" dirty="0"/>
              <a:t> de 8GB 3000 MHz;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dirty="0" err="1"/>
              <a:t>ASRock</a:t>
            </a:r>
            <a:r>
              <a:rPr lang="pt-BR" dirty="0"/>
              <a:t> Radeon RX 6600 Challenger D;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pt-BR" dirty="0"/>
              <a:t>SSD </a:t>
            </a:r>
            <a:r>
              <a:rPr lang="pt-BR" dirty="0" err="1"/>
              <a:t>NVMe</a:t>
            </a:r>
            <a:r>
              <a:rPr lang="pt-BR" dirty="0"/>
              <a:t> 512 GB;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pt-BR" dirty="0"/>
              <a:t>HD 1 TB;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pt-BR" dirty="0"/>
              <a:t>Asus Prime B450M-GAMING/BR DDR4 Socket AM4 Chipset AMD B450;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pt-BR" dirty="0"/>
              <a:t>Fonte </a:t>
            </a:r>
            <a:r>
              <a:rPr lang="pt-BR" dirty="0" err="1"/>
              <a:t>Pichau</a:t>
            </a:r>
            <a:r>
              <a:rPr lang="pt-BR" dirty="0"/>
              <a:t> </a:t>
            </a:r>
            <a:r>
              <a:rPr lang="pt-BR" dirty="0" err="1"/>
              <a:t>gaming</a:t>
            </a:r>
            <a:r>
              <a:rPr lang="pt-BR" dirty="0"/>
              <a:t> </a:t>
            </a:r>
            <a:r>
              <a:rPr lang="pt-BR" dirty="0" err="1"/>
              <a:t>Nidus</a:t>
            </a:r>
            <a:r>
              <a:rPr lang="pt-BR" dirty="0"/>
              <a:t> 500W.</a:t>
            </a:r>
          </a:p>
          <a:p>
            <a:pPr>
              <a:lnSpc>
                <a:spcPct val="160000"/>
              </a:lnSpc>
            </a:pPr>
            <a:endParaRPr lang="pt-BR" dirty="0"/>
          </a:p>
        </p:txBody>
      </p:sp>
      <p:pic>
        <p:nvPicPr>
          <p:cNvPr id="8196" name="Picture 4" descr="Processador gamer AMD Ryzen 5 5600 100-100000927BOX de 6 núcleos e 4.4GHz  de frequência | Parcelamento sem juros">
            <a:extLst>
              <a:ext uri="{FF2B5EF4-FFF2-40B4-BE49-F238E27FC236}">
                <a16:creationId xmlns:a16="http://schemas.microsoft.com/office/drawing/2014/main" id="{660882AB-FC5B-60B0-763A-0F98E5BBD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2" y="12325"/>
            <a:ext cx="2485879" cy="265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Memoria T-FORCE Delta 8GB(2X4GB) 3000Mhz DDR4 Branca RGB C16 - Memória RAM  - Magazine Luiza">
            <a:extLst>
              <a:ext uri="{FF2B5EF4-FFF2-40B4-BE49-F238E27FC236}">
                <a16:creationId xmlns:a16="http://schemas.microsoft.com/office/drawing/2014/main" id="{C9C02300-DB69-EA88-1547-AF10B8128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091" y="443192"/>
            <a:ext cx="2515722" cy="251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SSD Husky Gaming 512GB, M.2 NVMe | KaBuM!">
            <a:extLst>
              <a:ext uri="{FF2B5EF4-FFF2-40B4-BE49-F238E27FC236}">
                <a16:creationId xmlns:a16="http://schemas.microsoft.com/office/drawing/2014/main" id="{29E74B65-839D-8927-2D33-E2FB7C738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" t="34510" r="2810" b="34706"/>
          <a:stretch/>
        </p:blipFill>
        <p:spPr bwMode="auto">
          <a:xfrm>
            <a:off x="2017139" y="5512431"/>
            <a:ext cx="4093142" cy="133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d 1tb Seagate Barracuda Interno 3.5 Sata3 (St1000dm010) | Amazon.com.br">
            <a:extLst>
              <a:ext uri="{FF2B5EF4-FFF2-40B4-BE49-F238E27FC236}">
                <a16:creationId xmlns:a16="http://schemas.microsoft.com/office/drawing/2014/main" id="{C8FFC7FB-F839-72EB-87DF-FC98EF0C5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7" y="3507441"/>
            <a:ext cx="1812932" cy="323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Placa Mãe Asus PRIME B450M-GAMING/BR AMD AM4 DDR4 mATX - Concórdia  Informática - Sua Loja de">
            <a:extLst>
              <a:ext uri="{FF2B5EF4-FFF2-40B4-BE49-F238E27FC236}">
                <a16:creationId xmlns:a16="http://schemas.microsoft.com/office/drawing/2014/main" id="{BDCE980F-8CE3-4209-FFCE-AF55D2A9C5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8"/>
          <a:stretch/>
        </p:blipFill>
        <p:spPr bwMode="auto">
          <a:xfrm>
            <a:off x="2187520" y="2674284"/>
            <a:ext cx="2911293" cy="265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Placa de Video ASRock Radeon RX 6600 Challenger D, 8GB, GDDR6, 128-Bit,  90-GA2RZZ-00UANF | Pichau">
            <a:extLst>
              <a:ext uri="{FF2B5EF4-FFF2-40B4-BE49-F238E27FC236}">
                <a16:creationId xmlns:a16="http://schemas.microsoft.com/office/drawing/2014/main" id="{2A1B8500-170C-62D3-BB69-263179F67F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" t="24804" r="3538" b="21582"/>
          <a:stretch/>
        </p:blipFill>
        <p:spPr bwMode="auto">
          <a:xfrm rot="5400000">
            <a:off x="4945618" y="748119"/>
            <a:ext cx="3495116" cy="202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Fonte Pichau Gaming Nidus 500w - Pichau Gaming">
            <a:extLst>
              <a:ext uri="{FF2B5EF4-FFF2-40B4-BE49-F238E27FC236}">
                <a16:creationId xmlns:a16="http://schemas.microsoft.com/office/drawing/2014/main" id="{7765054E-0BD6-9BB3-9ED1-A049F7E8F3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" t="17647" r="5162" b="15299"/>
          <a:stretch/>
        </p:blipFill>
        <p:spPr bwMode="auto">
          <a:xfrm>
            <a:off x="5269194" y="3694836"/>
            <a:ext cx="2446726" cy="181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200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{573EDDB7-5036-4383-B346-9DB1790282A3}tf78438558_win32</Template>
  <TotalTime>126</TotalTime>
  <Words>422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Garamond</vt:lpstr>
      <vt:lpstr>SavonVTI</vt:lpstr>
      <vt:lpstr>SETUP PARA DESIGNER GRÁFICO</vt:lpstr>
      <vt:lpstr>PROCESSADOR AMD Ryzen 9 5900X 3,7 GHz</vt:lpstr>
      <vt:lpstr>MEMÓRIA RAM 2x Pentes Corsair Vengeance LPX</vt:lpstr>
      <vt:lpstr>MEMÓRIA RAM 2x Pentes Corsair Vengeance LPX</vt:lpstr>
      <vt:lpstr>ARMAZENAMENTO SSD 1 TB XPG Gammix S50 Lite 4TB HD Seagate </vt:lpstr>
      <vt:lpstr>PLACA MÃE Gigabyte X570S Aorus Pro AX</vt:lpstr>
      <vt:lpstr>FONTE XPG Core Reactor</vt:lpstr>
      <vt:lpstr>Apresentação do PowerPoint</vt:lpstr>
      <vt:lpstr>SETUPS INDIVIDUAIS Thayroni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Thayroni Lima</dc:creator>
  <cp:lastModifiedBy>Thayroni Lima</cp:lastModifiedBy>
  <cp:revision>12</cp:revision>
  <dcterms:created xsi:type="dcterms:W3CDTF">2023-04-15T19:45:53Z</dcterms:created>
  <dcterms:modified xsi:type="dcterms:W3CDTF">2023-04-16T14:51:46Z</dcterms:modified>
</cp:coreProperties>
</file>