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394A2A-0E01-4023-9BBE-1EBFDCC5161F}" v="2324" dt="2021-10-17T15:11:27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ys Maia" userId="8cb9f603f45909c4" providerId="Windows Live" clId="Web-{74394A2A-0E01-4023-9BBE-1EBFDCC5161F}"/>
    <pc:docChg chg="addSld delSld modSld sldOrd">
      <pc:chgData name="Thays Maia" userId="8cb9f603f45909c4" providerId="Windows Live" clId="Web-{74394A2A-0E01-4023-9BBE-1EBFDCC5161F}" dt="2021-10-17T15:11:27.149" v="1666"/>
      <pc:docMkLst>
        <pc:docMk/>
      </pc:docMkLst>
      <pc:sldChg chg="addSp delSp modSp mod setBg modClrScheme chgLayout">
        <pc:chgData name="Thays Maia" userId="8cb9f603f45909c4" providerId="Windows Live" clId="Web-{74394A2A-0E01-4023-9BBE-1EBFDCC5161F}" dt="2021-10-15T19:36:37.264" v="70" actId="20577"/>
        <pc:sldMkLst>
          <pc:docMk/>
          <pc:sldMk cId="2210866551" sldId="256"/>
        </pc:sldMkLst>
        <pc:spChg chg="del">
          <ac:chgData name="Thays Maia" userId="8cb9f603f45909c4" providerId="Windows Live" clId="Web-{74394A2A-0E01-4023-9BBE-1EBFDCC5161F}" dt="2021-10-15T19:28:08.876" v="0"/>
          <ac:spMkLst>
            <pc:docMk/>
            <pc:sldMk cId="2210866551" sldId="256"/>
            <ac:spMk id="2" creationId="{00000000-0000-0000-0000-000000000000}"/>
          </ac:spMkLst>
        </pc:spChg>
        <pc:spChg chg="del">
          <ac:chgData name="Thays Maia" userId="8cb9f603f45909c4" providerId="Windows Live" clId="Web-{74394A2A-0E01-4023-9BBE-1EBFDCC5161F}" dt="2021-10-15T19:28:08.876" v="0"/>
          <ac:spMkLst>
            <pc:docMk/>
            <pc:sldMk cId="2210866551" sldId="256"/>
            <ac:spMk id="3" creationId="{00000000-0000-0000-0000-000000000000}"/>
          </ac:spMkLst>
        </pc:spChg>
        <pc:spChg chg="add del mod">
          <ac:chgData name="Thays Maia" userId="8cb9f603f45909c4" providerId="Windows Live" clId="Web-{74394A2A-0E01-4023-9BBE-1EBFDCC5161F}" dt="2021-10-15T19:28:45.284" v="8"/>
          <ac:spMkLst>
            <pc:docMk/>
            <pc:sldMk cId="2210866551" sldId="256"/>
            <ac:spMk id="4" creationId="{20E5679D-1D86-469D-B976-2D9BA4602F3E}"/>
          </ac:spMkLst>
        </pc:spChg>
        <pc:spChg chg="add mod">
          <ac:chgData name="Thays Maia" userId="8cb9f603f45909c4" providerId="Windows Live" clId="Web-{74394A2A-0E01-4023-9BBE-1EBFDCC5161F}" dt="2021-10-15T19:36:37.264" v="70" actId="20577"/>
          <ac:spMkLst>
            <pc:docMk/>
            <pc:sldMk cId="2210866551" sldId="256"/>
            <ac:spMk id="5" creationId="{7D7BBF39-DDA9-498D-B322-24D4E71E47C2}"/>
          </ac:spMkLst>
        </pc:spChg>
        <pc:spChg chg="add mod">
          <ac:chgData name="Thays Maia" userId="8cb9f603f45909c4" providerId="Windows Live" clId="Web-{74394A2A-0E01-4023-9BBE-1EBFDCC5161F}" dt="2021-10-15T19:33:31.800" v="28"/>
          <ac:spMkLst>
            <pc:docMk/>
            <pc:sldMk cId="2210866551" sldId="256"/>
            <ac:spMk id="6" creationId="{07045C29-077E-40F5-8BE6-F1DF2929952A}"/>
          </ac:spMkLst>
        </pc:spChg>
        <pc:spChg chg="add">
          <ac:chgData name="Thays Maia" userId="8cb9f603f45909c4" providerId="Windows Live" clId="Web-{74394A2A-0E01-4023-9BBE-1EBFDCC5161F}" dt="2021-10-15T19:33:31.800" v="28"/>
          <ac:spMkLst>
            <pc:docMk/>
            <pc:sldMk cId="2210866551" sldId="256"/>
            <ac:spMk id="12" creationId="{A3363022-C969-41E9-8EB2-E4C94908C1FA}"/>
          </ac:spMkLst>
        </pc:spChg>
        <pc:spChg chg="add">
          <ac:chgData name="Thays Maia" userId="8cb9f603f45909c4" providerId="Windows Live" clId="Web-{74394A2A-0E01-4023-9BBE-1EBFDCC5161F}" dt="2021-10-15T19:33:31.800" v="28"/>
          <ac:spMkLst>
            <pc:docMk/>
            <pc:sldMk cId="2210866551" sldId="256"/>
            <ac:spMk id="14" creationId="{8D1AD6B3-BE88-4CEB-BA17-790657CC4729}"/>
          </ac:spMkLst>
        </pc:spChg>
        <pc:grpChg chg="add">
          <ac:chgData name="Thays Maia" userId="8cb9f603f45909c4" providerId="Windows Live" clId="Web-{74394A2A-0E01-4023-9BBE-1EBFDCC5161F}" dt="2021-10-15T19:33:31.800" v="28"/>
          <ac:grpSpMkLst>
            <pc:docMk/>
            <pc:sldMk cId="2210866551" sldId="256"/>
            <ac:grpSpMk id="16" creationId="{89D1390B-7E13-4B4F-9CB2-391063412E54}"/>
          </ac:grpSpMkLst>
        </pc:grpChg>
        <pc:picChg chg="add mod">
          <ac:chgData name="Thays Maia" userId="8cb9f603f45909c4" providerId="Windows Live" clId="Web-{74394A2A-0E01-4023-9BBE-1EBFDCC5161F}" dt="2021-10-15T19:33:31.800" v="28"/>
          <ac:picMkLst>
            <pc:docMk/>
            <pc:sldMk cId="2210866551" sldId="256"/>
            <ac:picMk id="7" creationId="{BA940968-1618-4EF3-A5F0-4AF7F3252EDA}"/>
          </ac:picMkLst>
        </pc:picChg>
      </pc:sldChg>
      <pc:sldChg chg="addSp delSp modSp new mod modClrScheme chgLayout">
        <pc:chgData name="Thays Maia" userId="8cb9f603f45909c4" providerId="Windows Live" clId="Web-{74394A2A-0E01-4023-9BBE-1EBFDCC5161F}" dt="2021-10-17T15:05:29.373" v="1618" actId="20577"/>
        <pc:sldMkLst>
          <pc:docMk/>
          <pc:sldMk cId="3617195274" sldId="257"/>
        </pc:sldMkLst>
        <pc:spChg chg="del">
          <ac:chgData name="Thays Maia" userId="8cb9f603f45909c4" providerId="Windows Live" clId="Web-{74394A2A-0E01-4023-9BBE-1EBFDCC5161F}" dt="2021-10-15T19:34:15.662" v="40"/>
          <ac:spMkLst>
            <pc:docMk/>
            <pc:sldMk cId="3617195274" sldId="257"/>
            <ac:spMk id="2" creationId="{98311759-CAF3-465B-8F89-7F6D16C7ECD4}"/>
          </ac:spMkLst>
        </pc:spChg>
        <pc:spChg chg="del">
          <ac:chgData name="Thays Maia" userId="8cb9f603f45909c4" providerId="Windows Live" clId="Web-{74394A2A-0E01-4023-9BBE-1EBFDCC5161F}" dt="2021-10-15T19:34:15.662" v="40"/>
          <ac:spMkLst>
            <pc:docMk/>
            <pc:sldMk cId="3617195274" sldId="257"/>
            <ac:spMk id="3" creationId="{A936A5D9-F8E7-4EE4-806D-58A868DDE25B}"/>
          </ac:spMkLst>
        </pc:spChg>
        <pc:spChg chg="add mod ord">
          <ac:chgData name="Thays Maia" userId="8cb9f603f45909c4" providerId="Windows Live" clId="Web-{74394A2A-0E01-4023-9BBE-1EBFDCC5161F}" dt="2021-10-15T19:50:47.843" v="334" actId="20577"/>
          <ac:spMkLst>
            <pc:docMk/>
            <pc:sldMk cId="3617195274" sldId="257"/>
            <ac:spMk id="6" creationId="{D8ED0EC1-E0BF-4673-80D5-66B6567326E0}"/>
          </ac:spMkLst>
        </pc:spChg>
        <pc:spChg chg="add del mod">
          <ac:chgData name="Thays Maia" userId="8cb9f603f45909c4" providerId="Windows Live" clId="Web-{74394A2A-0E01-4023-9BBE-1EBFDCC5161F}" dt="2021-10-15T19:38:41.240" v="127"/>
          <ac:spMkLst>
            <pc:docMk/>
            <pc:sldMk cId="3617195274" sldId="257"/>
            <ac:spMk id="8" creationId="{094D18E3-F9D6-4E7F-B6D4-D8C4F35B9222}"/>
          </ac:spMkLst>
        </pc:spChg>
        <pc:spChg chg="add mod">
          <ac:chgData name="Thays Maia" userId="8cb9f603f45909c4" providerId="Windows Live" clId="Web-{74394A2A-0E01-4023-9BBE-1EBFDCC5161F}" dt="2021-10-15T19:51:13.626" v="339" actId="1076"/>
          <ac:spMkLst>
            <pc:docMk/>
            <pc:sldMk cId="3617195274" sldId="257"/>
            <ac:spMk id="9" creationId="{36113BA6-42B2-40C3-8339-20A724470B1E}"/>
          </ac:spMkLst>
        </pc:spChg>
        <pc:spChg chg="add del mod">
          <ac:chgData name="Thays Maia" userId="8cb9f603f45909c4" providerId="Windows Live" clId="Web-{74394A2A-0E01-4023-9BBE-1EBFDCC5161F}" dt="2021-10-15T19:50:41.921" v="333"/>
          <ac:spMkLst>
            <pc:docMk/>
            <pc:sldMk cId="3617195274" sldId="257"/>
            <ac:spMk id="10" creationId="{71EF089F-993D-4016-A0FE-A1153BD23A60}"/>
          </ac:spMkLst>
        </pc:spChg>
        <pc:spChg chg="add del mod">
          <ac:chgData name="Thays Maia" userId="8cb9f603f45909c4" providerId="Windows Live" clId="Web-{74394A2A-0E01-4023-9BBE-1EBFDCC5161F}" dt="2021-10-15T19:40:57.357" v="179"/>
          <ac:spMkLst>
            <pc:docMk/>
            <pc:sldMk cId="3617195274" sldId="257"/>
            <ac:spMk id="11" creationId="{C60CD8FB-6B3F-4B27-8378-62A00DC7805E}"/>
          </ac:spMkLst>
        </pc:spChg>
        <pc:spChg chg="add del mod">
          <ac:chgData name="Thays Maia" userId="8cb9f603f45909c4" providerId="Windows Live" clId="Web-{74394A2A-0E01-4023-9BBE-1EBFDCC5161F}" dt="2021-10-15T19:40:57.357" v="178"/>
          <ac:spMkLst>
            <pc:docMk/>
            <pc:sldMk cId="3617195274" sldId="257"/>
            <ac:spMk id="12" creationId="{214B7E88-87F2-433D-9A2B-B5DFA27E17EB}"/>
          </ac:spMkLst>
        </pc:spChg>
        <pc:spChg chg="add mod">
          <ac:chgData name="Thays Maia" userId="8cb9f603f45909c4" providerId="Windows Live" clId="Web-{74394A2A-0E01-4023-9BBE-1EBFDCC5161F}" dt="2021-10-15T19:52:00.472" v="363" actId="1076"/>
          <ac:spMkLst>
            <pc:docMk/>
            <pc:sldMk cId="3617195274" sldId="257"/>
            <ac:spMk id="13" creationId="{6BADB85F-6885-4970-8BD3-CFD76755AAEF}"/>
          </ac:spMkLst>
        </pc:spChg>
        <pc:spChg chg="add mod">
          <ac:chgData name="Thays Maia" userId="8cb9f603f45909c4" providerId="Windows Live" clId="Web-{74394A2A-0E01-4023-9BBE-1EBFDCC5161F}" dt="2021-10-15T19:52:00.472" v="364" actId="1076"/>
          <ac:spMkLst>
            <pc:docMk/>
            <pc:sldMk cId="3617195274" sldId="257"/>
            <ac:spMk id="14" creationId="{2DDA4B3E-0CB8-46B4-8167-60E9E8153945}"/>
          </ac:spMkLst>
        </pc:spChg>
        <pc:spChg chg="add mod">
          <ac:chgData name="Thays Maia" userId="8cb9f603f45909c4" providerId="Windows Live" clId="Web-{74394A2A-0E01-4023-9BBE-1EBFDCC5161F}" dt="2021-10-15T19:52:00.488" v="365" actId="1076"/>
          <ac:spMkLst>
            <pc:docMk/>
            <pc:sldMk cId="3617195274" sldId="257"/>
            <ac:spMk id="15" creationId="{9531B96D-812F-4A12-A191-205151C81432}"/>
          </ac:spMkLst>
        </pc:spChg>
        <pc:spChg chg="add mod">
          <ac:chgData name="Thays Maia" userId="8cb9f603f45909c4" providerId="Windows Live" clId="Web-{74394A2A-0E01-4023-9BBE-1EBFDCC5161F}" dt="2021-10-17T15:05:29.373" v="1618" actId="20577"/>
          <ac:spMkLst>
            <pc:docMk/>
            <pc:sldMk cId="3617195274" sldId="257"/>
            <ac:spMk id="16" creationId="{5F32DD71-9EE2-4ABF-BAB9-9DCD56B91FBB}"/>
          </ac:spMkLst>
        </pc:spChg>
        <pc:spChg chg="add mod">
          <ac:chgData name="Thays Maia" userId="8cb9f603f45909c4" providerId="Windows Live" clId="Web-{74394A2A-0E01-4023-9BBE-1EBFDCC5161F}" dt="2021-10-15T19:46:48.564" v="281" actId="1076"/>
          <ac:spMkLst>
            <pc:docMk/>
            <pc:sldMk cId="3617195274" sldId="257"/>
            <ac:spMk id="17" creationId="{E83337C3-4055-4BA4-932C-2AECAB89FA19}"/>
          </ac:spMkLst>
        </pc:spChg>
        <pc:spChg chg="add mod">
          <ac:chgData name="Thays Maia" userId="8cb9f603f45909c4" providerId="Windows Live" clId="Web-{74394A2A-0E01-4023-9BBE-1EBFDCC5161F}" dt="2021-10-15T19:47:34.020" v="287" actId="1076"/>
          <ac:spMkLst>
            <pc:docMk/>
            <pc:sldMk cId="3617195274" sldId="257"/>
            <ac:spMk id="18" creationId="{5E8E6693-EF6C-4590-B93C-18FE3831A19A}"/>
          </ac:spMkLst>
        </pc:spChg>
        <pc:spChg chg="mod">
          <ac:chgData name="Thays Maia" userId="8cb9f603f45909c4" providerId="Windows Live" clId="Web-{74394A2A-0E01-4023-9BBE-1EBFDCC5161F}" dt="2021-10-15T19:49:22.276" v="318" actId="1076"/>
          <ac:spMkLst>
            <pc:docMk/>
            <pc:sldMk cId="3617195274" sldId="257"/>
            <ac:spMk id="28" creationId="{46CFB991-BDDB-424E-98E8-47C890E2F38E}"/>
          </ac:spMkLst>
        </pc:spChg>
        <pc:spChg chg="add mod ord">
          <ac:chgData name="Thays Maia" userId="8cb9f603f45909c4" providerId="Windows Live" clId="Web-{74394A2A-0E01-4023-9BBE-1EBFDCC5161F}" dt="2021-10-15T19:51:26.955" v="343" actId="14100"/>
          <ac:spMkLst>
            <pc:docMk/>
            <pc:sldMk cId="3617195274" sldId="257"/>
            <ac:spMk id="32" creationId="{FDE60C98-7D70-4F4D-BED5-3C23A21859EC}"/>
          </ac:spMkLst>
        </pc:spChg>
        <pc:grpChg chg="add mod">
          <ac:chgData name="Thays Maia" userId="8cb9f603f45909c4" providerId="Windows Live" clId="Web-{74394A2A-0E01-4023-9BBE-1EBFDCC5161F}" dt="2021-10-15T19:51:39.362" v="353" actId="1076"/>
          <ac:grpSpMkLst>
            <pc:docMk/>
            <pc:sldMk cId="3617195274" sldId="257"/>
            <ac:grpSpMk id="19" creationId="{4D21F529-21EF-48C9-A515-3AC49A9522FA}"/>
          </ac:grpSpMkLst>
        </pc:grpChg>
        <pc:grpChg chg="add mod">
          <ac:chgData name="Thays Maia" userId="8cb9f603f45909c4" providerId="Windows Live" clId="Web-{74394A2A-0E01-4023-9BBE-1EBFDCC5161F}" dt="2021-10-15T19:51:53.019" v="360" actId="1076"/>
          <ac:grpSpMkLst>
            <pc:docMk/>
            <pc:sldMk cId="3617195274" sldId="257"/>
            <ac:grpSpMk id="20" creationId="{2B399E33-DF3D-4398-AB34-37B93C57B7D1}"/>
          </ac:grpSpMkLst>
        </pc:grpChg>
        <pc:grpChg chg="add mod">
          <ac:chgData name="Thays Maia" userId="8cb9f603f45909c4" providerId="Windows Live" clId="Web-{74394A2A-0E01-4023-9BBE-1EBFDCC5161F}" dt="2021-10-15T19:51:53.019" v="361" actId="1076"/>
          <ac:grpSpMkLst>
            <pc:docMk/>
            <pc:sldMk cId="3617195274" sldId="257"/>
            <ac:grpSpMk id="23" creationId="{492C9834-F31E-4187-B5F2-F602A054ED43}"/>
          </ac:grpSpMkLst>
        </pc:grpChg>
        <pc:grpChg chg="add mod">
          <ac:chgData name="Thays Maia" userId="8cb9f603f45909c4" providerId="Windows Live" clId="Web-{74394A2A-0E01-4023-9BBE-1EBFDCC5161F}" dt="2021-10-15T19:51:53.035" v="362" actId="1076"/>
          <ac:grpSpMkLst>
            <pc:docMk/>
            <pc:sldMk cId="3617195274" sldId="257"/>
            <ac:grpSpMk id="26" creationId="{49F905A8-343B-47BA-8580-AB2FE12CB808}"/>
          </ac:grpSpMkLst>
        </pc:grpChg>
        <pc:grpChg chg="add mod">
          <ac:chgData name="Thays Maia" userId="8cb9f603f45909c4" providerId="Windows Live" clId="Web-{74394A2A-0E01-4023-9BBE-1EBFDCC5161F}" dt="2021-10-15T19:51:19.830" v="342" actId="1076"/>
          <ac:grpSpMkLst>
            <pc:docMk/>
            <pc:sldMk cId="3617195274" sldId="257"/>
            <ac:grpSpMk id="29" creationId="{FF8BDF51-87C0-4FEB-B0B5-BF6594CCF630}"/>
          </ac:grpSpMkLst>
        </pc:grpChg>
        <pc:picChg chg="add mod">
          <ac:chgData name="Thays Maia" userId="8cb9f603f45909c4" providerId="Windows Live" clId="Web-{74394A2A-0E01-4023-9BBE-1EBFDCC5161F}" dt="2021-10-15T19:34:46.992" v="44" actId="1076"/>
          <ac:picMkLst>
            <pc:docMk/>
            <pc:sldMk cId="3617195274" sldId="257"/>
            <ac:picMk id="5" creationId="{B83B821E-39F3-472A-B3A8-492D511E5501}"/>
          </ac:picMkLst>
        </pc:picChg>
      </pc:sldChg>
      <pc:sldChg chg="delSp modSp add replId">
        <pc:chgData name="Thays Maia" userId="8cb9f603f45909c4" providerId="Windows Live" clId="Web-{74394A2A-0E01-4023-9BBE-1EBFDCC5161F}" dt="2021-10-17T15:06:24.515" v="1623" actId="20577"/>
        <pc:sldMkLst>
          <pc:docMk/>
          <pc:sldMk cId="2345678017" sldId="258"/>
        </pc:sldMkLst>
        <pc:spChg chg="mod">
          <ac:chgData name="Thays Maia" userId="8cb9f603f45909c4" providerId="Windows Live" clId="Web-{74394A2A-0E01-4023-9BBE-1EBFDCC5161F}" dt="2021-10-17T15:05:52.686" v="1620" actId="20577"/>
          <ac:spMkLst>
            <pc:docMk/>
            <pc:sldMk cId="2345678017" sldId="258"/>
            <ac:spMk id="9" creationId="{36113BA6-42B2-40C3-8339-20A724470B1E}"/>
          </ac:spMkLst>
        </pc:spChg>
        <pc:spChg chg="mod">
          <ac:chgData name="Thays Maia" userId="8cb9f603f45909c4" providerId="Windows Live" clId="Web-{74394A2A-0E01-4023-9BBE-1EBFDCC5161F}" dt="2021-10-17T15:06:02.015" v="1621" actId="20577"/>
          <ac:spMkLst>
            <pc:docMk/>
            <pc:sldMk cId="2345678017" sldId="258"/>
            <ac:spMk id="13" creationId="{6BADB85F-6885-4970-8BD3-CFD76755AAEF}"/>
          </ac:spMkLst>
        </pc:spChg>
        <pc:spChg chg="mod">
          <ac:chgData name="Thays Maia" userId="8cb9f603f45909c4" providerId="Windows Live" clId="Web-{74394A2A-0E01-4023-9BBE-1EBFDCC5161F}" dt="2021-10-17T15:06:12.812" v="1622" actId="20577"/>
          <ac:spMkLst>
            <pc:docMk/>
            <pc:sldMk cId="2345678017" sldId="258"/>
            <ac:spMk id="14" creationId="{2DDA4B3E-0CB8-46B4-8167-60E9E8153945}"/>
          </ac:spMkLst>
        </pc:spChg>
        <pc:spChg chg="del">
          <ac:chgData name="Thays Maia" userId="8cb9f603f45909c4" providerId="Windows Live" clId="Web-{74394A2A-0E01-4023-9BBE-1EBFDCC5161F}" dt="2021-10-15T19:57:29.538" v="575"/>
          <ac:spMkLst>
            <pc:docMk/>
            <pc:sldMk cId="2345678017" sldId="258"/>
            <ac:spMk id="15" creationId="{9531B96D-812F-4A12-A191-205151C81432}"/>
          </ac:spMkLst>
        </pc:spChg>
        <pc:spChg chg="mod">
          <ac:chgData name="Thays Maia" userId="8cb9f603f45909c4" providerId="Windows Live" clId="Web-{74394A2A-0E01-4023-9BBE-1EBFDCC5161F}" dt="2021-10-17T15:06:24.515" v="1623" actId="20577"/>
          <ac:spMkLst>
            <pc:docMk/>
            <pc:sldMk cId="2345678017" sldId="258"/>
            <ac:spMk id="16" creationId="{5F32DD71-9EE2-4ABF-BAB9-9DCD56B91FBB}"/>
          </ac:spMkLst>
        </pc:spChg>
        <pc:grpChg chg="mod">
          <ac:chgData name="Thays Maia" userId="8cb9f603f45909c4" providerId="Windows Live" clId="Web-{74394A2A-0E01-4023-9BBE-1EBFDCC5161F}" dt="2021-10-15T19:59:23.310" v="635" actId="1076"/>
          <ac:grpSpMkLst>
            <pc:docMk/>
            <pc:sldMk cId="2345678017" sldId="258"/>
            <ac:grpSpMk id="20" creationId="{2B399E33-DF3D-4398-AB34-37B93C57B7D1}"/>
          </ac:grpSpMkLst>
        </pc:grpChg>
        <pc:grpChg chg="mod">
          <ac:chgData name="Thays Maia" userId="8cb9f603f45909c4" providerId="Windows Live" clId="Web-{74394A2A-0E01-4023-9BBE-1EBFDCC5161F}" dt="2021-10-15T19:59:23.326" v="636" actId="1076"/>
          <ac:grpSpMkLst>
            <pc:docMk/>
            <pc:sldMk cId="2345678017" sldId="258"/>
            <ac:grpSpMk id="23" creationId="{492C9834-F31E-4187-B5F2-F602A054ED43}"/>
          </ac:grpSpMkLst>
        </pc:grpChg>
        <pc:grpChg chg="del">
          <ac:chgData name="Thays Maia" userId="8cb9f603f45909c4" providerId="Windows Live" clId="Web-{74394A2A-0E01-4023-9BBE-1EBFDCC5161F}" dt="2021-10-15T19:57:29.538" v="574"/>
          <ac:grpSpMkLst>
            <pc:docMk/>
            <pc:sldMk cId="2345678017" sldId="258"/>
            <ac:grpSpMk id="26" creationId="{49F905A8-343B-47BA-8580-AB2FE12CB808}"/>
          </ac:grpSpMkLst>
        </pc:grpChg>
      </pc:sldChg>
      <pc:sldChg chg="delSp modSp add del replId">
        <pc:chgData name="Thays Maia" userId="8cb9f603f45909c4" providerId="Windows Live" clId="Web-{74394A2A-0E01-4023-9BBE-1EBFDCC5161F}" dt="2021-10-15T19:52:05.441" v="366"/>
        <pc:sldMkLst>
          <pc:docMk/>
          <pc:sldMk cId="3518586325" sldId="258"/>
        </pc:sldMkLst>
        <pc:spChg chg="mod">
          <ac:chgData name="Thays Maia" userId="8cb9f603f45909c4" providerId="Windows Live" clId="Web-{74394A2A-0E01-4023-9BBE-1EBFDCC5161F}" dt="2021-10-15T19:50:38.077" v="332" actId="20577"/>
          <ac:spMkLst>
            <pc:docMk/>
            <pc:sldMk cId="3518586325" sldId="258"/>
            <ac:spMk id="6" creationId="{D8ED0EC1-E0BF-4673-80D5-66B6567326E0}"/>
          </ac:spMkLst>
        </pc:spChg>
        <pc:spChg chg="del mod">
          <ac:chgData name="Thays Maia" userId="8cb9f603f45909c4" providerId="Windows Live" clId="Web-{74394A2A-0E01-4023-9BBE-1EBFDCC5161F}" dt="2021-10-15T19:50:55.297" v="336"/>
          <ac:spMkLst>
            <pc:docMk/>
            <pc:sldMk cId="3518586325" sldId="258"/>
            <ac:spMk id="10" creationId="{71EF089F-993D-4016-A0FE-A1153BD23A60}"/>
          </ac:spMkLst>
        </pc:spChg>
      </pc:sldChg>
      <pc:sldChg chg="addSp delSp modSp add replId">
        <pc:chgData name="Thays Maia" userId="8cb9f603f45909c4" providerId="Windows Live" clId="Web-{74394A2A-0E01-4023-9BBE-1EBFDCC5161F}" dt="2021-10-15T22:24:42.575" v="1185" actId="1076"/>
        <pc:sldMkLst>
          <pc:docMk/>
          <pc:sldMk cId="592175316" sldId="259"/>
        </pc:sldMkLst>
        <pc:spChg chg="mod">
          <ac:chgData name="Thays Maia" userId="8cb9f603f45909c4" providerId="Windows Live" clId="Web-{74394A2A-0E01-4023-9BBE-1EBFDCC5161F}" dt="2021-10-15T20:24:54.584" v="823" actId="20577"/>
          <ac:spMkLst>
            <pc:docMk/>
            <pc:sldMk cId="592175316" sldId="259"/>
            <ac:spMk id="6" creationId="{D8ED0EC1-E0BF-4673-80D5-66B6567326E0}"/>
          </ac:spMkLst>
        </pc:spChg>
        <pc:spChg chg="del">
          <ac:chgData name="Thays Maia" userId="8cb9f603f45909c4" providerId="Windows Live" clId="Web-{74394A2A-0E01-4023-9BBE-1EBFDCC5161F}" dt="2021-10-15T20:01:43.584" v="662"/>
          <ac:spMkLst>
            <pc:docMk/>
            <pc:sldMk cId="592175316" sldId="259"/>
            <ac:spMk id="9" creationId="{36113BA6-42B2-40C3-8339-20A724470B1E}"/>
          </ac:spMkLst>
        </pc:spChg>
        <pc:spChg chg="del">
          <ac:chgData name="Thays Maia" userId="8cb9f603f45909c4" providerId="Windows Live" clId="Web-{74394A2A-0E01-4023-9BBE-1EBFDCC5161F}" dt="2021-10-15T20:01:43.584" v="661"/>
          <ac:spMkLst>
            <pc:docMk/>
            <pc:sldMk cId="592175316" sldId="259"/>
            <ac:spMk id="13" creationId="{6BADB85F-6885-4970-8BD3-CFD76755AAEF}"/>
          </ac:spMkLst>
        </pc:spChg>
        <pc:spChg chg="del">
          <ac:chgData name="Thays Maia" userId="8cb9f603f45909c4" providerId="Windows Live" clId="Web-{74394A2A-0E01-4023-9BBE-1EBFDCC5161F}" dt="2021-10-15T20:01:43.584" v="660"/>
          <ac:spMkLst>
            <pc:docMk/>
            <pc:sldMk cId="592175316" sldId="259"/>
            <ac:spMk id="14" creationId="{2DDA4B3E-0CB8-46B4-8167-60E9E8153945}"/>
          </ac:spMkLst>
        </pc:spChg>
        <pc:spChg chg="del">
          <ac:chgData name="Thays Maia" userId="8cb9f603f45909c4" providerId="Windows Live" clId="Web-{74394A2A-0E01-4023-9BBE-1EBFDCC5161F}" dt="2021-10-15T20:01:43.584" v="659"/>
          <ac:spMkLst>
            <pc:docMk/>
            <pc:sldMk cId="592175316" sldId="259"/>
            <ac:spMk id="16" creationId="{5F32DD71-9EE2-4ABF-BAB9-9DCD56B91FBB}"/>
          </ac:spMkLst>
        </pc:spChg>
        <pc:spChg chg="add mod">
          <ac:chgData name="Thays Maia" userId="8cb9f603f45909c4" providerId="Windows Live" clId="Web-{74394A2A-0E01-4023-9BBE-1EBFDCC5161F}" dt="2021-10-15T20:38:33.990" v="946" actId="1076"/>
          <ac:spMkLst>
            <pc:docMk/>
            <pc:sldMk cId="592175316" sldId="259"/>
            <ac:spMk id="26" creationId="{3B3A6D17-7652-4154-9C65-D0533619ECA6}"/>
          </ac:spMkLst>
        </pc:spChg>
        <pc:spChg chg="add mod">
          <ac:chgData name="Thays Maia" userId="8cb9f603f45909c4" providerId="Windows Live" clId="Web-{74394A2A-0E01-4023-9BBE-1EBFDCC5161F}" dt="2021-10-15T20:38:34.006" v="947" actId="1076"/>
          <ac:spMkLst>
            <pc:docMk/>
            <pc:sldMk cId="592175316" sldId="259"/>
            <ac:spMk id="27" creationId="{583959A8-DE37-446E-AA3F-AE6B17620F28}"/>
          </ac:spMkLst>
        </pc:spChg>
        <pc:spChg chg="add mod">
          <ac:chgData name="Thays Maia" userId="8cb9f603f45909c4" providerId="Windows Live" clId="Web-{74394A2A-0E01-4023-9BBE-1EBFDCC5161F}" dt="2021-10-15T20:38:34.006" v="948" actId="1076"/>
          <ac:spMkLst>
            <pc:docMk/>
            <pc:sldMk cId="592175316" sldId="259"/>
            <ac:spMk id="28" creationId="{3290FE03-0D6B-4EAB-BF1C-29F03BC27184}"/>
          </ac:spMkLst>
        </pc:spChg>
        <pc:spChg chg="del">
          <ac:chgData name="Thays Maia" userId="8cb9f603f45909c4" providerId="Windows Live" clId="Web-{74394A2A-0E01-4023-9BBE-1EBFDCC5161F}" dt="2021-10-15T20:01:43.584" v="663"/>
          <ac:spMkLst>
            <pc:docMk/>
            <pc:sldMk cId="592175316" sldId="259"/>
            <ac:spMk id="32" creationId="{FDE60C98-7D70-4F4D-BED5-3C23A21859EC}"/>
          </ac:spMkLst>
        </pc:spChg>
        <pc:spChg chg="add mod">
          <ac:chgData name="Thays Maia" userId="8cb9f603f45909c4" providerId="Windows Live" clId="Web-{74394A2A-0E01-4023-9BBE-1EBFDCC5161F}" dt="2021-10-15T20:38:34.021" v="949" actId="1076"/>
          <ac:spMkLst>
            <pc:docMk/>
            <pc:sldMk cId="592175316" sldId="259"/>
            <ac:spMk id="33" creationId="{530A669A-9605-45D8-AC9A-ED2B3CC53671}"/>
          </ac:spMkLst>
        </pc:spChg>
        <pc:spChg chg="add mod">
          <ac:chgData name="Thays Maia" userId="8cb9f603f45909c4" providerId="Windows Live" clId="Web-{74394A2A-0E01-4023-9BBE-1EBFDCC5161F}" dt="2021-10-15T20:38:34.037" v="950" actId="1076"/>
          <ac:spMkLst>
            <pc:docMk/>
            <pc:sldMk cId="592175316" sldId="259"/>
            <ac:spMk id="34" creationId="{505D9744-D16E-46AE-A04A-97102198D1A2}"/>
          </ac:spMkLst>
        </pc:spChg>
        <pc:spChg chg="add mod">
          <ac:chgData name="Thays Maia" userId="8cb9f603f45909c4" providerId="Windows Live" clId="Web-{74394A2A-0E01-4023-9BBE-1EBFDCC5161F}" dt="2021-10-15T20:38:34.037" v="951" actId="1076"/>
          <ac:spMkLst>
            <pc:docMk/>
            <pc:sldMk cId="592175316" sldId="259"/>
            <ac:spMk id="35" creationId="{C26CB22D-C4DB-4DFA-BF56-48A4536A6D88}"/>
          </ac:spMkLst>
        </pc:spChg>
        <pc:spChg chg="add mod">
          <ac:chgData name="Thays Maia" userId="8cb9f603f45909c4" providerId="Windows Live" clId="Web-{74394A2A-0E01-4023-9BBE-1EBFDCC5161F}" dt="2021-10-15T20:38:34.053" v="952" actId="1076"/>
          <ac:spMkLst>
            <pc:docMk/>
            <pc:sldMk cId="592175316" sldId="259"/>
            <ac:spMk id="36" creationId="{EBEE33D1-6869-4730-965D-7D6EF589DCCC}"/>
          </ac:spMkLst>
        </pc:spChg>
        <pc:spChg chg="add mod">
          <ac:chgData name="Thays Maia" userId="8cb9f603f45909c4" providerId="Windows Live" clId="Web-{74394A2A-0E01-4023-9BBE-1EBFDCC5161F}" dt="2021-10-15T20:38:34.068" v="953" actId="1076"/>
          <ac:spMkLst>
            <pc:docMk/>
            <pc:sldMk cId="592175316" sldId="259"/>
            <ac:spMk id="37" creationId="{3FC1EA1B-7FEE-4A82-A8AE-3A2131EC6C9E}"/>
          </ac:spMkLst>
        </pc:spChg>
        <pc:spChg chg="add mod">
          <ac:chgData name="Thays Maia" userId="8cb9f603f45909c4" providerId="Windows Live" clId="Web-{74394A2A-0E01-4023-9BBE-1EBFDCC5161F}" dt="2021-10-15T20:38:34.084" v="954" actId="1076"/>
          <ac:spMkLst>
            <pc:docMk/>
            <pc:sldMk cId="592175316" sldId="259"/>
            <ac:spMk id="38" creationId="{4D64BFA8-BCAD-48C6-AAAE-0ACB71888651}"/>
          </ac:spMkLst>
        </pc:spChg>
        <pc:spChg chg="add mod">
          <ac:chgData name="Thays Maia" userId="8cb9f603f45909c4" providerId="Windows Live" clId="Web-{74394A2A-0E01-4023-9BBE-1EBFDCC5161F}" dt="2021-10-15T20:38:34.084" v="955" actId="1076"/>
          <ac:spMkLst>
            <pc:docMk/>
            <pc:sldMk cId="592175316" sldId="259"/>
            <ac:spMk id="39" creationId="{D8F4B8F8-5944-4CA1-AF50-FB5354F6247D}"/>
          </ac:spMkLst>
        </pc:spChg>
        <pc:spChg chg="add del mod">
          <ac:chgData name="Thays Maia" userId="8cb9f603f45909c4" providerId="Windows Live" clId="Web-{74394A2A-0E01-4023-9BBE-1EBFDCC5161F}" dt="2021-10-15T20:36:25.842" v="911"/>
          <ac:spMkLst>
            <pc:docMk/>
            <pc:sldMk cId="592175316" sldId="259"/>
            <ac:spMk id="45" creationId="{539765E6-EAF5-4F09-B5D7-A8D4E9ECE102}"/>
          </ac:spMkLst>
        </pc:spChg>
        <pc:spChg chg="add mod">
          <ac:chgData name="Thays Maia" userId="8cb9f603f45909c4" providerId="Windows Live" clId="Web-{74394A2A-0E01-4023-9BBE-1EBFDCC5161F}" dt="2021-10-15T22:12:04.059" v="1179" actId="1076"/>
          <ac:spMkLst>
            <pc:docMk/>
            <pc:sldMk cId="592175316" sldId="259"/>
            <ac:spMk id="45" creationId="{5A4F0EEA-9654-4E7C-A7A8-4E0C57BE07EE}"/>
          </ac:spMkLst>
        </pc:spChg>
        <pc:spChg chg="add mod">
          <ac:chgData name="Thays Maia" userId="8cb9f603f45909c4" providerId="Windows Live" clId="Web-{74394A2A-0E01-4023-9BBE-1EBFDCC5161F}" dt="2021-10-15T20:38:34.256" v="973" actId="1076"/>
          <ac:spMkLst>
            <pc:docMk/>
            <pc:sldMk cId="592175316" sldId="259"/>
            <ac:spMk id="47" creationId="{D80F1FFE-2369-4731-AEF0-BA530FBA99C9}"/>
          </ac:spMkLst>
        </pc:spChg>
        <pc:spChg chg="add mod">
          <ac:chgData name="Thays Maia" userId="8cb9f603f45909c4" providerId="Windows Live" clId="Web-{74394A2A-0E01-4023-9BBE-1EBFDCC5161F}" dt="2021-10-15T20:38:34.256" v="972" actId="1076"/>
          <ac:spMkLst>
            <pc:docMk/>
            <pc:sldMk cId="592175316" sldId="259"/>
            <ac:spMk id="49" creationId="{268C358F-BB14-475C-8D50-4A792E032C0D}"/>
          </ac:spMkLst>
        </pc:spChg>
        <pc:spChg chg="add mod">
          <ac:chgData name="Thays Maia" userId="8cb9f603f45909c4" providerId="Windows Live" clId="Web-{74394A2A-0E01-4023-9BBE-1EBFDCC5161F}" dt="2021-10-15T21:54:25.086" v="1159" actId="20577"/>
          <ac:spMkLst>
            <pc:docMk/>
            <pc:sldMk cId="592175316" sldId="259"/>
            <ac:spMk id="50" creationId="{DE087298-D278-4A8A-B8FD-D06F21EA2FFA}"/>
          </ac:spMkLst>
        </pc:spChg>
        <pc:spChg chg="add mod">
          <ac:chgData name="Thays Maia" userId="8cb9f603f45909c4" providerId="Windows Live" clId="Web-{74394A2A-0E01-4023-9BBE-1EBFDCC5161F}" dt="2021-10-15T21:51:14.574" v="1119"/>
          <ac:spMkLst>
            <pc:docMk/>
            <pc:sldMk cId="592175316" sldId="259"/>
            <ac:spMk id="51" creationId="{DEBD4514-C418-4496-AC4E-29EF29FD032B}"/>
          </ac:spMkLst>
        </pc:spChg>
        <pc:spChg chg="add mod">
          <ac:chgData name="Thays Maia" userId="8cb9f603f45909c4" providerId="Windows Live" clId="Web-{74394A2A-0E01-4023-9BBE-1EBFDCC5161F}" dt="2021-10-15T21:56:12.921" v="1175" actId="1076"/>
          <ac:spMkLst>
            <pc:docMk/>
            <pc:sldMk cId="592175316" sldId="259"/>
            <ac:spMk id="52" creationId="{D310F182-AB5E-45F5-983A-C53C45AFE621}"/>
          </ac:spMkLst>
        </pc:spChg>
        <pc:spChg chg="add del mod">
          <ac:chgData name="Thays Maia" userId="8cb9f603f45909c4" providerId="Windows Live" clId="Web-{74394A2A-0E01-4023-9BBE-1EBFDCC5161F}" dt="2021-10-15T21:51:52.795" v="1128"/>
          <ac:spMkLst>
            <pc:docMk/>
            <pc:sldMk cId="592175316" sldId="259"/>
            <ac:spMk id="55" creationId="{24D3B456-6398-44C1-A821-197716DD6832}"/>
          </ac:spMkLst>
        </pc:spChg>
        <pc:spChg chg="add del mod">
          <ac:chgData name="Thays Maia" userId="8cb9f603f45909c4" providerId="Windows Live" clId="Web-{74394A2A-0E01-4023-9BBE-1EBFDCC5161F}" dt="2021-10-15T20:57:34.867" v="1075"/>
          <ac:spMkLst>
            <pc:docMk/>
            <pc:sldMk cId="592175316" sldId="259"/>
            <ac:spMk id="55" creationId="{D7D881F2-5131-46F0-A09A-D77937CF12BF}"/>
          </ac:spMkLst>
        </pc:spChg>
        <pc:spChg chg="add mod">
          <ac:chgData name="Thays Maia" userId="8cb9f603f45909c4" providerId="Windows Live" clId="Web-{74394A2A-0E01-4023-9BBE-1EBFDCC5161F}" dt="2021-10-15T21:52:52.768" v="1147" actId="20577"/>
          <ac:spMkLst>
            <pc:docMk/>
            <pc:sldMk cId="592175316" sldId="259"/>
            <ac:spMk id="57" creationId="{4D8AC903-0B03-4193-ABC9-945001658470}"/>
          </ac:spMkLst>
        </pc:spChg>
        <pc:spChg chg="add del mod">
          <ac:chgData name="Thays Maia" userId="8cb9f603f45909c4" providerId="Windows Live" clId="Web-{74394A2A-0E01-4023-9BBE-1EBFDCC5161F}" dt="2021-10-15T20:58:33.246" v="1082"/>
          <ac:spMkLst>
            <pc:docMk/>
            <pc:sldMk cId="592175316" sldId="259"/>
            <ac:spMk id="57" creationId="{78837AED-1DA0-4E8B-AE17-FA1291BEC343}"/>
          </ac:spMkLst>
        </pc:spChg>
        <pc:spChg chg="add mod">
          <ac:chgData name="Thays Maia" userId="8cb9f603f45909c4" providerId="Windows Live" clId="Web-{74394A2A-0E01-4023-9BBE-1EBFDCC5161F}" dt="2021-10-15T21:48:54.816" v="1095" actId="1076"/>
          <ac:spMkLst>
            <pc:docMk/>
            <pc:sldMk cId="592175316" sldId="259"/>
            <ac:spMk id="58" creationId="{488288CA-EEA1-4918-AAAC-4C7537A1274C}"/>
          </ac:spMkLst>
        </pc:spChg>
        <pc:spChg chg="add mod">
          <ac:chgData name="Thays Maia" userId="8cb9f603f45909c4" providerId="Windows Live" clId="Web-{74394A2A-0E01-4023-9BBE-1EBFDCC5161F}" dt="2021-10-15T21:53:03.175" v="1149" actId="1076"/>
          <ac:spMkLst>
            <pc:docMk/>
            <pc:sldMk cId="592175316" sldId="259"/>
            <ac:spMk id="59" creationId="{B2A41FD1-1E79-4118-8F56-E51BB3CF412B}"/>
          </ac:spMkLst>
        </pc:spChg>
        <pc:spChg chg="add mod">
          <ac:chgData name="Thays Maia" userId="8cb9f603f45909c4" providerId="Windows Live" clId="Web-{74394A2A-0E01-4023-9BBE-1EBFDCC5161F}" dt="2021-10-15T21:53:39.037" v="1157" actId="1076"/>
          <ac:spMkLst>
            <pc:docMk/>
            <pc:sldMk cId="592175316" sldId="259"/>
            <ac:spMk id="60" creationId="{E2E89FD9-0785-48CD-90BE-A47FCED263AB}"/>
          </ac:spMkLst>
        </pc:spChg>
        <pc:spChg chg="add mod">
          <ac:chgData name="Thays Maia" userId="8cb9f603f45909c4" providerId="Windows Live" clId="Web-{74394A2A-0E01-4023-9BBE-1EBFDCC5161F}" dt="2021-10-15T21:55:01.870" v="1167" actId="20577"/>
          <ac:spMkLst>
            <pc:docMk/>
            <pc:sldMk cId="592175316" sldId="259"/>
            <ac:spMk id="61" creationId="{00A6A20F-8070-41C8-83ED-730A5993E98D}"/>
          </ac:spMkLst>
        </pc:spChg>
        <pc:spChg chg="add mod">
          <ac:chgData name="Thays Maia" userId="8cb9f603f45909c4" providerId="Windows Live" clId="Web-{74394A2A-0E01-4023-9BBE-1EBFDCC5161F}" dt="2021-10-15T21:56:06.983" v="1174" actId="1076"/>
          <ac:spMkLst>
            <pc:docMk/>
            <pc:sldMk cId="592175316" sldId="259"/>
            <ac:spMk id="62" creationId="{68718EB1-3880-4446-99CB-F21B14B61CE5}"/>
          </ac:spMkLst>
        </pc:spChg>
        <pc:grpChg chg="del">
          <ac:chgData name="Thays Maia" userId="8cb9f603f45909c4" providerId="Windows Live" clId="Web-{74394A2A-0E01-4023-9BBE-1EBFDCC5161F}" dt="2021-10-15T20:01:43.584" v="658"/>
          <ac:grpSpMkLst>
            <pc:docMk/>
            <pc:sldMk cId="592175316" sldId="259"/>
            <ac:grpSpMk id="19" creationId="{4D21F529-21EF-48C9-A515-3AC49A9522FA}"/>
          </ac:grpSpMkLst>
        </pc:grpChg>
        <pc:grpChg chg="del">
          <ac:chgData name="Thays Maia" userId="8cb9f603f45909c4" providerId="Windows Live" clId="Web-{74394A2A-0E01-4023-9BBE-1EBFDCC5161F}" dt="2021-10-15T20:01:43.584" v="657"/>
          <ac:grpSpMkLst>
            <pc:docMk/>
            <pc:sldMk cId="592175316" sldId="259"/>
            <ac:grpSpMk id="20" creationId="{2B399E33-DF3D-4398-AB34-37B93C57B7D1}"/>
          </ac:grpSpMkLst>
        </pc:grpChg>
        <pc:grpChg chg="del">
          <ac:chgData name="Thays Maia" userId="8cb9f603f45909c4" providerId="Windows Live" clId="Web-{74394A2A-0E01-4023-9BBE-1EBFDCC5161F}" dt="2021-10-15T20:01:43.584" v="656"/>
          <ac:grpSpMkLst>
            <pc:docMk/>
            <pc:sldMk cId="592175316" sldId="259"/>
            <ac:grpSpMk id="23" creationId="{492C9834-F31E-4187-B5F2-F602A054ED43}"/>
          </ac:grpSpMkLst>
        </pc:grpChg>
        <pc:grpChg chg="del">
          <ac:chgData name="Thays Maia" userId="8cb9f603f45909c4" providerId="Windows Live" clId="Web-{74394A2A-0E01-4023-9BBE-1EBFDCC5161F}" dt="2021-10-15T20:01:43.584" v="655"/>
          <ac:grpSpMkLst>
            <pc:docMk/>
            <pc:sldMk cId="592175316" sldId="259"/>
            <ac:grpSpMk id="29" creationId="{FF8BDF51-87C0-4FEB-B0B5-BF6594CCF630}"/>
          </ac:grpSpMkLst>
        </pc:grpChg>
        <pc:picChg chg="add del mod">
          <ac:chgData name="Thays Maia" userId="8cb9f603f45909c4" providerId="Windows Live" clId="Web-{74394A2A-0E01-4023-9BBE-1EBFDCC5161F}" dt="2021-10-15T22:24:00.010" v="1182"/>
          <ac:picMkLst>
            <pc:docMk/>
            <pc:sldMk cId="592175316" sldId="259"/>
            <ac:picMk id="2" creationId="{09AB52AB-845E-464D-BEEA-1254227C6A73}"/>
          </ac:picMkLst>
        </pc:picChg>
        <pc:picChg chg="add mod">
          <ac:chgData name="Thays Maia" userId="8cb9f603f45909c4" providerId="Windows Live" clId="Web-{74394A2A-0E01-4023-9BBE-1EBFDCC5161F}" dt="2021-10-15T20:38:34.115" v="957" actId="1076"/>
          <ac:picMkLst>
            <pc:docMk/>
            <pc:sldMk cId="592175316" sldId="259"/>
            <ac:picMk id="3" creationId="{34E5F1A5-BFDA-493D-AA57-629883AEF46E}"/>
          </ac:picMkLst>
        </pc:picChg>
        <pc:picChg chg="add mod">
          <ac:chgData name="Thays Maia" userId="8cb9f603f45909c4" providerId="Windows Live" clId="Web-{74394A2A-0E01-4023-9BBE-1EBFDCC5161F}" dt="2021-10-15T20:38:34.115" v="958" actId="1076"/>
          <ac:picMkLst>
            <pc:docMk/>
            <pc:sldMk cId="592175316" sldId="259"/>
            <ac:picMk id="4" creationId="{404202AE-5A95-4DC9-9226-52B8281D6A57}"/>
          </ac:picMkLst>
        </pc:picChg>
        <pc:picChg chg="add del mod">
          <ac:chgData name="Thays Maia" userId="8cb9f603f45909c4" providerId="Windows Live" clId="Web-{74394A2A-0E01-4023-9BBE-1EBFDCC5161F}" dt="2021-10-15T20:57:31.836" v="1071"/>
          <ac:picMkLst>
            <pc:docMk/>
            <pc:sldMk cId="592175316" sldId="259"/>
            <ac:picMk id="7" creationId="{2CDA9D52-7A1A-4CFC-8ACC-5EC1069B9B80}"/>
          </ac:picMkLst>
        </pc:picChg>
        <pc:picChg chg="add mod">
          <ac:chgData name="Thays Maia" userId="8cb9f603f45909c4" providerId="Windows Live" clId="Web-{74394A2A-0E01-4023-9BBE-1EBFDCC5161F}" dt="2021-10-15T22:12:04.059" v="1180" actId="1076"/>
          <ac:picMkLst>
            <pc:docMk/>
            <pc:sldMk cId="592175316" sldId="259"/>
            <ac:picMk id="7" creationId="{C3E9AA90-EB0B-4235-B00D-C33ED3AFB2E7}"/>
          </ac:picMkLst>
        </pc:picChg>
        <pc:picChg chg="add del mod">
          <ac:chgData name="Thays Maia" userId="8cb9f603f45909c4" providerId="Windows Live" clId="Web-{74394A2A-0E01-4023-9BBE-1EBFDCC5161F}" dt="2021-10-15T21:51:45.029" v="1125"/>
          <ac:picMkLst>
            <pc:docMk/>
            <pc:sldMk cId="592175316" sldId="259"/>
            <ac:picMk id="8" creationId="{9938C085-5900-4AFB-8254-52AD1150BA27}"/>
          </ac:picMkLst>
        </pc:picChg>
        <pc:picChg chg="add mod">
          <ac:chgData name="Thays Maia" userId="8cb9f603f45909c4" providerId="Windows Live" clId="Web-{74394A2A-0E01-4023-9BBE-1EBFDCC5161F}" dt="2021-10-15T21:50:52.651" v="1112" actId="1076"/>
          <ac:picMkLst>
            <pc:docMk/>
            <pc:sldMk cId="592175316" sldId="259"/>
            <ac:picMk id="9" creationId="{F42561B0-D8BE-4F53-9C2A-8AD64C11B365}"/>
          </ac:picMkLst>
        </pc:picChg>
        <pc:picChg chg="add del mod">
          <ac:chgData name="Thays Maia" userId="8cb9f603f45909c4" providerId="Windows Live" clId="Web-{74394A2A-0E01-4023-9BBE-1EBFDCC5161F}" dt="2021-10-15T21:54:46.181" v="1160"/>
          <ac:picMkLst>
            <pc:docMk/>
            <pc:sldMk cId="592175316" sldId="259"/>
            <ac:picMk id="10" creationId="{AD493E8A-6D8A-437C-BB20-361B452E97D7}"/>
          </ac:picMkLst>
        </pc:picChg>
        <pc:picChg chg="add del mod modCrop">
          <ac:chgData name="Thays Maia" userId="8cb9f603f45909c4" providerId="Windows Live" clId="Web-{74394A2A-0E01-4023-9BBE-1EBFDCC5161F}" dt="2021-10-15T20:58:23.511" v="1076"/>
          <ac:picMkLst>
            <pc:docMk/>
            <pc:sldMk cId="592175316" sldId="259"/>
            <ac:picMk id="11" creationId="{41EA0D7B-3139-4603-A749-3C8E64D34DF8}"/>
          </ac:picMkLst>
        </pc:picChg>
        <pc:picChg chg="add mod">
          <ac:chgData name="Thays Maia" userId="8cb9f603f45909c4" providerId="Windows Live" clId="Web-{74394A2A-0E01-4023-9BBE-1EBFDCC5161F}" dt="2021-10-15T21:56:12.937" v="1176" actId="1076"/>
          <ac:picMkLst>
            <pc:docMk/>
            <pc:sldMk cId="592175316" sldId="259"/>
            <ac:picMk id="11" creationId="{97A92BA1-F8D4-4452-9296-837DFF167A94}"/>
          </ac:picMkLst>
        </pc:picChg>
        <pc:picChg chg="add del mod modCrop">
          <ac:chgData name="Thays Maia" userId="8cb9f603f45909c4" providerId="Windows Live" clId="Web-{74394A2A-0E01-4023-9BBE-1EBFDCC5161F}" dt="2021-10-15T21:49:07.410" v="1100"/>
          <ac:picMkLst>
            <pc:docMk/>
            <pc:sldMk cId="592175316" sldId="259"/>
            <ac:picMk id="12" creationId="{0B81BBD2-8005-4D79-8639-4881ABFDCC07}"/>
          </ac:picMkLst>
        </pc:picChg>
        <pc:picChg chg="add mod">
          <ac:chgData name="Thays Maia" userId="8cb9f603f45909c4" providerId="Windows Live" clId="Web-{74394A2A-0E01-4023-9BBE-1EBFDCC5161F}" dt="2021-10-15T21:52:24.172" v="1136" actId="1076"/>
          <ac:picMkLst>
            <pc:docMk/>
            <pc:sldMk cId="592175316" sldId="259"/>
            <ac:picMk id="13" creationId="{161A6A97-060E-4005-85C7-5FBE548AC751}"/>
          </ac:picMkLst>
        </pc:picChg>
        <pc:picChg chg="add mod">
          <ac:chgData name="Thays Maia" userId="8cb9f603f45909c4" providerId="Windows Live" clId="Web-{74394A2A-0E01-4023-9BBE-1EBFDCC5161F}" dt="2021-10-15T21:53:03.175" v="1148" actId="1076"/>
          <ac:picMkLst>
            <pc:docMk/>
            <pc:sldMk cId="592175316" sldId="259"/>
            <ac:picMk id="14" creationId="{E9F11124-46C1-49D1-BB72-5E4E3BA19812}"/>
          </ac:picMkLst>
        </pc:picChg>
        <pc:picChg chg="add del mod modCrop">
          <ac:chgData name="Thays Maia" userId="8cb9f603f45909c4" providerId="Windows Live" clId="Web-{74394A2A-0E01-4023-9BBE-1EBFDCC5161F}" dt="2021-10-15T21:53:14.848" v="1150"/>
          <ac:picMkLst>
            <pc:docMk/>
            <pc:sldMk cId="592175316" sldId="259"/>
            <ac:picMk id="15" creationId="{A7BA6172-F4AE-4BAA-A786-646A04709328}"/>
          </ac:picMkLst>
        </pc:picChg>
        <pc:picChg chg="add mod">
          <ac:chgData name="Thays Maia" userId="8cb9f603f45909c4" providerId="Windows Live" clId="Web-{74394A2A-0E01-4023-9BBE-1EBFDCC5161F}" dt="2021-10-15T21:53:39.037" v="1156" actId="1076"/>
          <ac:picMkLst>
            <pc:docMk/>
            <pc:sldMk cId="592175316" sldId="259"/>
            <ac:picMk id="16" creationId="{C697293D-6CC2-4171-BD33-1F928483319F}"/>
          </ac:picMkLst>
        </pc:picChg>
        <pc:picChg chg="add mod">
          <ac:chgData name="Thays Maia" userId="8cb9f603f45909c4" providerId="Windows Live" clId="Web-{74394A2A-0E01-4023-9BBE-1EBFDCC5161F}" dt="2021-10-15T21:54:49.713" v="1162" actId="1076"/>
          <ac:picMkLst>
            <pc:docMk/>
            <pc:sldMk cId="592175316" sldId="259"/>
            <ac:picMk id="17" creationId="{C39239BE-BE6D-47E0-B45E-9888E4FF3A14}"/>
          </ac:picMkLst>
        </pc:picChg>
        <pc:picChg chg="add mod">
          <ac:chgData name="Thays Maia" userId="8cb9f603f45909c4" providerId="Windows Live" clId="Web-{74394A2A-0E01-4023-9BBE-1EBFDCC5161F}" dt="2021-10-15T21:55:52.279" v="1169" actId="1076"/>
          <ac:picMkLst>
            <pc:docMk/>
            <pc:sldMk cId="592175316" sldId="259"/>
            <ac:picMk id="18" creationId="{EC79046F-8F0C-49E4-A6FB-7DF006CB6568}"/>
          </ac:picMkLst>
        </pc:picChg>
        <pc:picChg chg="add mod">
          <ac:chgData name="Thays Maia" userId="8cb9f603f45909c4" providerId="Windows Live" clId="Web-{74394A2A-0E01-4023-9BBE-1EBFDCC5161F}" dt="2021-10-15T22:24:42.575" v="1185" actId="1076"/>
          <ac:picMkLst>
            <pc:docMk/>
            <pc:sldMk cId="592175316" sldId="259"/>
            <ac:picMk id="19" creationId="{3F869793-0ADA-404A-8EAA-E8AB3C2D5A35}"/>
          </ac:picMkLst>
        </pc:picChg>
        <pc:picChg chg="add del mod modCrop">
          <ac:chgData name="Thays Maia" userId="8cb9f603f45909c4" providerId="Windows Live" clId="Web-{74394A2A-0E01-4023-9BBE-1EBFDCC5161F}" dt="2021-10-15T21:49:07.395" v="1099"/>
          <ac:picMkLst>
            <pc:docMk/>
            <pc:sldMk cId="592175316" sldId="259"/>
            <ac:picMk id="40" creationId="{430F7F5B-2348-4A5D-A7B6-0B7A31409E74}"/>
          </ac:picMkLst>
        </pc:picChg>
        <pc:picChg chg="add del mod modCrop">
          <ac:chgData name="Thays Maia" userId="8cb9f603f45909c4" providerId="Windows Live" clId="Web-{74394A2A-0E01-4023-9BBE-1EBFDCC5161F}" dt="2021-10-15T21:49:17.536" v="1104"/>
          <ac:picMkLst>
            <pc:docMk/>
            <pc:sldMk cId="592175316" sldId="259"/>
            <ac:picMk id="41" creationId="{E7EE06F6-8C81-4E0A-8DDF-8F8CBB30550D}"/>
          </ac:picMkLst>
        </pc:picChg>
        <pc:picChg chg="add mod modCrop">
          <ac:chgData name="Thays Maia" userId="8cb9f603f45909c4" providerId="Windows Live" clId="Web-{74394A2A-0E01-4023-9BBE-1EBFDCC5161F}" dt="2021-10-15T20:38:34.209" v="967" actId="1076"/>
          <ac:picMkLst>
            <pc:docMk/>
            <pc:sldMk cId="592175316" sldId="259"/>
            <ac:picMk id="42" creationId="{09234A42-88E5-425D-82AA-1DF6253283F0}"/>
          </ac:picMkLst>
        </pc:picChg>
        <pc:picChg chg="add mod">
          <ac:chgData name="Thays Maia" userId="8cb9f603f45909c4" providerId="Windows Live" clId="Web-{74394A2A-0E01-4023-9BBE-1EBFDCC5161F}" dt="2021-10-15T20:38:34.209" v="968" actId="1076"/>
          <ac:picMkLst>
            <pc:docMk/>
            <pc:sldMk cId="592175316" sldId="259"/>
            <ac:picMk id="43" creationId="{08C3CCF6-2DA6-4B3C-8671-CBFA3BADE6D8}"/>
          </ac:picMkLst>
        </pc:picChg>
        <pc:picChg chg="add mod modCrop">
          <ac:chgData name="Thays Maia" userId="8cb9f603f45909c4" providerId="Windows Live" clId="Web-{74394A2A-0E01-4023-9BBE-1EBFDCC5161F}" dt="2021-10-15T20:38:34.225" v="969" actId="1076"/>
          <ac:picMkLst>
            <pc:docMk/>
            <pc:sldMk cId="592175316" sldId="259"/>
            <ac:picMk id="44" creationId="{8D5DDC09-46EE-4C05-A9C0-1842ABAC7373}"/>
          </ac:picMkLst>
        </pc:picChg>
        <pc:picChg chg="add mod modCrop">
          <ac:chgData name="Thays Maia" userId="8cb9f603f45909c4" providerId="Windows Live" clId="Web-{74394A2A-0E01-4023-9BBE-1EBFDCC5161F}" dt="2021-10-15T20:38:34.225" v="970" actId="1076"/>
          <ac:picMkLst>
            <pc:docMk/>
            <pc:sldMk cId="592175316" sldId="259"/>
            <ac:picMk id="46" creationId="{DA5A5B31-EFAD-4C02-AD86-E7D1E027C547}"/>
          </ac:picMkLst>
        </pc:picChg>
        <pc:picChg chg="add mod">
          <ac:chgData name="Thays Maia" userId="8cb9f603f45909c4" providerId="Windows Live" clId="Web-{74394A2A-0E01-4023-9BBE-1EBFDCC5161F}" dt="2021-10-15T20:38:34.240" v="971" actId="1076"/>
          <ac:picMkLst>
            <pc:docMk/>
            <pc:sldMk cId="592175316" sldId="259"/>
            <ac:picMk id="48" creationId="{A622387D-2DA0-498D-BF93-35EC938A81F6}"/>
          </ac:picMkLst>
        </pc:picChg>
        <pc:picChg chg="add del mod">
          <ac:chgData name="Thays Maia" userId="8cb9f603f45909c4" providerId="Windows Live" clId="Web-{74394A2A-0E01-4023-9BBE-1EBFDCC5161F}" dt="2021-10-15T20:39:32.728" v="994"/>
          <ac:picMkLst>
            <pc:docMk/>
            <pc:sldMk cId="592175316" sldId="259"/>
            <ac:picMk id="51" creationId="{ADF5BF44-E224-4EEA-9FE3-2FE0BF29698C}"/>
          </ac:picMkLst>
        </pc:picChg>
        <pc:picChg chg="add del mod ord modCrop">
          <ac:chgData name="Thays Maia" userId="8cb9f603f45909c4" providerId="Windows Live" clId="Web-{74394A2A-0E01-4023-9BBE-1EBFDCC5161F}" dt="2021-10-15T20:44:02.509" v="1018"/>
          <ac:picMkLst>
            <pc:docMk/>
            <pc:sldMk cId="592175316" sldId="259"/>
            <ac:picMk id="52" creationId="{43CB84BD-A9AE-4670-B6C7-2D2099B74366}"/>
          </ac:picMkLst>
        </pc:picChg>
        <pc:picChg chg="add del mod ord modCrop">
          <ac:chgData name="Thays Maia" userId="8cb9f603f45909c4" providerId="Windows Live" clId="Web-{74394A2A-0E01-4023-9BBE-1EBFDCC5161F}" dt="2021-10-15T21:51:18.778" v="1120"/>
          <ac:picMkLst>
            <pc:docMk/>
            <pc:sldMk cId="592175316" sldId="259"/>
            <ac:picMk id="53" creationId="{578C2B66-5666-43B8-8A7B-485126CEE227}"/>
          </ac:picMkLst>
        </pc:picChg>
        <pc:picChg chg="add del mod ord modCrop">
          <ac:chgData name="Thays Maia" userId="8cb9f603f45909c4" providerId="Windows Live" clId="Web-{74394A2A-0E01-4023-9BBE-1EBFDCC5161F}" dt="2021-10-15T21:50:47.901" v="1110"/>
          <ac:picMkLst>
            <pc:docMk/>
            <pc:sldMk cId="592175316" sldId="259"/>
            <ac:picMk id="54" creationId="{231A8527-E8CB-4ABB-93E3-577E254FDC99}"/>
          </ac:picMkLst>
        </pc:picChg>
        <pc:picChg chg="add mod">
          <ac:chgData name="Thays Maia" userId="8cb9f603f45909c4" providerId="Windows Live" clId="Web-{74394A2A-0E01-4023-9BBE-1EBFDCC5161F}" dt="2021-10-15T21:48:54.831" v="1096" actId="1076"/>
          <ac:picMkLst>
            <pc:docMk/>
            <pc:sldMk cId="592175316" sldId="259"/>
            <ac:picMk id="56" creationId="{7DCE794F-96A6-4977-A41A-E48E2E24DD04}"/>
          </ac:picMkLst>
        </pc:picChg>
      </pc:sldChg>
      <pc:sldChg chg="addSp delSp modSp add ord replId">
        <pc:chgData name="Thays Maia" userId="8cb9f603f45909c4" providerId="Windows Live" clId="Web-{74394A2A-0E01-4023-9BBE-1EBFDCC5161F}" dt="2021-10-17T15:08:40.644" v="1625"/>
        <pc:sldMkLst>
          <pc:docMk/>
          <pc:sldMk cId="449499293" sldId="260"/>
        </pc:sldMkLst>
        <pc:spChg chg="add mod">
          <ac:chgData name="Thays Maia" userId="8cb9f603f45909c4" providerId="Windows Live" clId="Web-{74394A2A-0E01-4023-9BBE-1EBFDCC5161F}" dt="2021-10-15T22:33:36.670" v="1445" actId="1076"/>
          <ac:spMkLst>
            <pc:docMk/>
            <pc:sldMk cId="449499293" sldId="260"/>
            <ac:spMk id="2" creationId="{C7AB494E-EBDE-43D6-A46A-E8161AF60345}"/>
          </ac:spMkLst>
        </pc:spChg>
        <pc:spChg chg="mod">
          <ac:chgData name="Thays Maia" userId="8cb9f603f45909c4" providerId="Windows Live" clId="Web-{74394A2A-0E01-4023-9BBE-1EBFDCC5161F}" dt="2021-10-15T22:43:08.143" v="1612" actId="20577"/>
          <ac:spMkLst>
            <pc:docMk/>
            <pc:sldMk cId="449499293" sldId="260"/>
            <ac:spMk id="6" creationId="{D8ED0EC1-E0BF-4673-80D5-66B6567326E0}"/>
          </ac:spMkLst>
        </pc:spChg>
        <pc:spChg chg="add del mod">
          <ac:chgData name="Thays Maia" userId="8cb9f603f45909c4" providerId="Windows Live" clId="Web-{74394A2A-0E01-4023-9BBE-1EBFDCC5161F}" dt="2021-10-15T22:28:22.182" v="1302"/>
          <ac:spMkLst>
            <pc:docMk/>
            <pc:sldMk cId="449499293" sldId="260"/>
            <ac:spMk id="26" creationId="{3B3A6D17-7652-4154-9C65-D0533619ECA6}"/>
          </ac:spMkLst>
        </pc:spChg>
        <pc:spChg chg="add del">
          <ac:chgData name="Thays Maia" userId="8cb9f603f45909c4" providerId="Windows Live" clId="Web-{74394A2A-0E01-4023-9BBE-1EBFDCC5161F}" dt="2021-10-15T22:28:16.651" v="1300"/>
          <ac:spMkLst>
            <pc:docMk/>
            <pc:sldMk cId="449499293" sldId="260"/>
            <ac:spMk id="27" creationId="{583959A8-DE37-446E-AA3F-AE6B17620F28}"/>
          </ac:spMkLst>
        </pc:spChg>
        <pc:spChg chg="add del">
          <ac:chgData name="Thays Maia" userId="8cb9f603f45909c4" providerId="Windows Live" clId="Web-{74394A2A-0E01-4023-9BBE-1EBFDCC5161F}" dt="2021-10-15T22:28:16.651" v="1299"/>
          <ac:spMkLst>
            <pc:docMk/>
            <pc:sldMk cId="449499293" sldId="260"/>
            <ac:spMk id="28" creationId="{3290FE03-0D6B-4EAB-BF1C-29F03BC27184}"/>
          </ac:spMkLst>
        </pc:spChg>
        <pc:spChg chg="add del mod">
          <ac:chgData name="Thays Maia" userId="8cb9f603f45909c4" providerId="Windows Live" clId="Web-{74394A2A-0E01-4023-9BBE-1EBFDCC5161F}" dt="2021-10-15T22:33:36.655" v="1441" actId="1076"/>
          <ac:spMkLst>
            <pc:docMk/>
            <pc:sldMk cId="449499293" sldId="260"/>
            <ac:spMk id="33" creationId="{530A669A-9605-45D8-AC9A-ED2B3CC53671}"/>
          </ac:spMkLst>
        </pc:spChg>
        <pc:spChg chg="add del mod">
          <ac:chgData name="Thays Maia" userId="8cb9f603f45909c4" providerId="Windows Live" clId="Web-{74394A2A-0E01-4023-9BBE-1EBFDCC5161F}" dt="2021-10-15T22:33:43.608" v="1447" actId="1076"/>
          <ac:spMkLst>
            <pc:docMk/>
            <pc:sldMk cId="449499293" sldId="260"/>
            <ac:spMk id="34" creationId="{505D9744-D16E-46AE-A04A-97102198D1A2}"/>
          </ac:spMkLst>
        </pc:spChg>
        <pc:spChg chg="add del mod">
          <ac:chgData name="Thays Maia" userId="8cb9f603f45909c4" providerId="Windows Live" clId="Web-{74394A2A-0E01-4023-9BBE-1EBFDCC5161F}" dt="2021-10-15T22:33:49.687" v="1450" actId="1076"/>
          <ac:spMkLst>
            <pc:docMk/>
            <pc:sldMk cId="449499293" sldId="260"/>
            <ac:spMk id="35" creationId="{C26CB22D-C4DB-4DFA-BF56-48A4536A6D88}"/>
          </ac:spMkLst>
        </pc:spChg>
        <pc:spChg chg="add del mod">
          <ac:chgData name="Thays Maia" userId="8cb9f603f45909c4" providerId="Windows Live" clId="Web-{74394A2A-0E01-4023-9BBE-1EBFDCC5161F}" dt="2021-10-15T22:38:23.719" v="1597" actId="1076"/>
          <ac:spMkLst>
            <pc:docMk/>
            <pc:sldMk cId="449499293" sldId="260"/>
            <ac:spMk id="36" creationId="{EBEE33D1-6869-4730-965D-7D6EF589DCCC}"/>
          </ac:spMkLst>
        </pc:spChg>
        <pc:spChg chg="add del">
          <ac:chgData name="Thays Maia" userId="8cb9f603f45909c4" providerId="Windows Live" clId="Web-{74394A2A-0E01-4023-9BBE-1EBFDCC5161F}" dt="2021-10-15T22:28:16.651" v="1298"/>
          <ac:spMkLst>
            <pc:docMk/>
            <pc:sldMk cId="449499293" sldId="260"/>
            <ac:spMk id="37" creationId="{3FC1EA1B-7FEE-4A82-A8AE-3A2131EC6C9E}"/>
          </ac:spMkLst>
        </pc:spChg>
        <pc:spChg chg="add del">
          <ac:chgData name="Thays Maia" userId="8cb9f603f45909c4" providerId="Windows Live" clId="Web-{74394A2A-0E01-4023-9BBE-1EBFDCC5161F}" dt="2021-10-15T22:28:16.651" v="1297"/>
          <ac:spMkLst>
            <pc:docMk/>
            <pc:sldMk cId="449499293" sldId="260"/>
            <ac:spMk id="38" creationId="{4D64BFA8-BCAD-48C6-AAAE-0ACB71888651}"/>
          </ac:spMkLst>
        </pc:spChg>
        <pc:spChg chg="add del">
          <ac:chgData name="Thays Maia" userId="8cb9f603f45909c4" providerId="Windows Live" clId="Web-{74394A2A-0E01-4023-9BBE-1EBFDCC5161F}" dt="2021-10-15T22:28:16.651" v="1296"/>
          <ac:spMkLst>
            <pc:docMk/>
            <pc:sldMk cId="449499293" sldId="260"/>
            <ac:spMk id="39" creationId="{D8F4B8F8-5944-4CA1-AF50-FB5354F6247D}"/>
          </ac:spMkLst>
        </pc:spChg>
        <pc:spChg chg="add del">
          <ac:chgData name="Thays Maia" userId="8cb9f603f45909c4" providerId="Windows Live" clId="Web-{74394A2A-0E01-4023-9BBE-1EBFDCC5161F}" dt="2021-10-15T22:28:16.635" v="1282"/>
          <ac:spMkLst>
            <pc:docMk/>
            <pc:sldMk cId="449499293" sldId="260"/>
            <ac:spMk id="45" creationId="{5A4F0EEA-9654-4E7C-A7A8-4E0C57BE07EE}"/>
          </ac:spMkLst>
        </pc:spChg>
        <pc:spChg chg="add del">
          <ac:chgData name="Thays Maia" userId="8cb9f603f45909c4" providerId="Windows Live" clId="Web-{74394A2A-0E01-4023-9BBE-1EBFDCC5161F}" dt="2021-10-15T22:28:16.635" v="1289"/>
          <ac:spMkLst>
            <pc:docMk/>
            <pc:sldMk cId="449499293" sldId="260"/>
            <ac:spMk id="47" creationId="{D80F1FFE-2369-4731-AEF0-BA530FBA99C9}"/>
          </ac:spMkLst>
        </pc:spChg>
        <pc:spChg chg="add del">
          <ac:chgData name="Thays Maia" userId="8cb9f603f45909c4" providerId="Windows Live" clId="Web-{74394A2A-0E01-4023-9BBE-1EBFDCC5161F}" dt="2021-10-15T22:28:16.635" v="1287"/>
          <ac:spMkLst>
            <pc:docMk/>
            <pc:sldMk cId="449499293" sldId="260"/>
            <ac:spMk id="49" creationId="{268C358F-BB14-475C-8D50-4A792E032C0D}"/>
          </ac:spMkLst>
        </pc:spChg>
        <pc:spChg chg="add del">
          <ac:chgData name="Thays Maia" userId="8cb9f603f45909c4" providerId="Windows Live" clId="Web-{74394A2A-0E01-4023-9BBE-1EBFDCC5161F}" dt="2021-10-15T22:28:16.635" v="1286"/>
          <ac:spMkLst>
            <pc:docMk/>
            <pc:sldMk cId="449499293" sldId="260"/>
            <ac:spMk id="50" creationId="{DE087298-D278-4A8A-B8FD-D06F21EA2FFA}"/>
          </ac:spMkLst>
        </pc:spChg>
        <pc:spChg chg="add del">
          <ac:chgData name="Thays Maia" userId="8cb9f603f45909c4" providerId="Windows Live" clId="Web-{74394A2A-0E01-4023-9BBE-1EBFDCC5161F}" dt="2021-10-15T22:28:16.635" v="1280"/>
          <ac:spMkLst>
            <pc:docMk/>
            <pc:sldMk cId="449499293" sldId="260"/>
            <ac:spMk id="51" creationId="{DEBD4514-C418-4496-AC4E-29EF29FD032B}"/>
          </ac:spMkLst>
        </pc:spChg>
        <pc:spChg chg="add del">
          <ac:chgData name="Thays Maia" userId="8cb9f603f45909c4" providerId="Windows Live" clId="Web-{74394A2A-0E01-4023-9BBE-1EBFDCC5161F}" dt="2021-10-15T22:28:16.635" v="1279"/>
          <ac:spMkLst>
            <pc:docMk/>
            <pc:sldMk cId="449499293" sldId="260"/>
            <ac:spMk id="52" creationId="{D310F182-AB5E-45F5-983A-C53C45AFE621}"/>
          </ac:spMkLst>
        </pc:spChg>
        <pc:spChg chg="add mod">
          <ac:chgData name="Thays Maia" userId="8cb9f603f45909c4" providerId="Windows Live" clId="Web-{74394A2A-0E01-4023-9BBE-1EBFDCC5161F}" dt="2021-10-15T22:37:44.951" v="1593" actId="20577"/>
          <ac:spMkLst>
            <pc:docMk/>
            <pc:sldMk cId="449499293" sldId="260"/>
            <ac:spMk id="54" creationId="{45106099-A722-478B-8318-6DAB52CD7348}"/>
          </ac:spMkLst>
        </pc:spChg>
        <pc:spChg chg="add mod">
          <ac:chgData name="Thays Maia" userId="8cb9f603f45909c4" providerId="Windows Live" clId="Web-{74394A2A-0E01-4023-9BBE-1EBFDCC5161F}" dt="2021-10-15T22:36:37.025" v="1568" actId="20577"/>
          <ac:spMkLst>
            <pc:docMk/>
            <pc:sldMk cId="449499293" sldId="260"/>
            <ac:spMk id="55" creationId="{ECFF98A2-FC90-45E3-AE21-FC658F60A39C}"/>
          </ac:spMkLst>
        </pc:spChg>
        <pc:spChg chg="add del">
          <ac:chgData name="Thays Maia" userId="8cb9f603f45909c4" providerId="Windows Live" clId="Web-{74394A2A-0E01-4023-9BBE-1EBFDCC5161F}" dt="2021-10-15T22:28:16.635" v="1277"/>
          <ac:spMkLst>
            <pc:docMk/>
            <pc:sldMk cId="449499293" sldId="260"/>
            <ac:spMk id="57" creationId="{4D8AC903-0B03-4193-ABC9-945001658470}"/>
          </ac:spMkLst>
        </pc:spChg>
        <pc:spChg chg="add del">
          <ac:chgData name="Thays Maia" userId="8cb9f603f45909c4" providerId="Windows Live" clId="Web-{74394A2A-0E01-4023-9BBE-1EBFDCC5161F}" dt="2021-10-15T22:28:16.635" v="1284"/>
          <ac:spMkLst>
            <pc:docMk/>
            <pc:sldMk cId="449499293" sldId="260"/>
            <ac:spMk id="58" creationId="{488288CA-EEA1-4918-AAAC-4C7537A1274C}"/>
          </ac:spMkLst>
        </pc:spChg>
        <pc:spChg chg="add del">
          <ac:chgData name="Thays Maia" userId="8cb9f603f45909c4" providerId="Windows Live" clId="Web-{74394A2A-0E01-4023-9BBE-1EBFDCC5161F}" dt="2021-10-15T22:28:16.635" v="1274"/>
          <ac:spMkLst>
            <pc:docMk/>
            <pc:sldMk cId="449499293" sldId="260"/>
            <ac:spMk id="59" creationId="{B2A41FD1-1E79-4118-8F56-E51BB3CF412B}"/>
          </ac:spMkLst>
        </pc:spChg>
        <pc:spChg chg="add del">
          <ac:chgData name="Thays Maia" userId="8cb9f603f45909c4" providerId="Windows Live" clId="Web-{74394A2A-0E01-4023-9BBE-1EBFDCC5161F}" dt="2021-10-15T22:28:16.635" v="1272"/>
          <ac:spMkLst>
            <pc:docMk/>
            <pc:sldMk cId="449499293" sldId="260"/>
            <ac:spMk id="60" creationId="{E2E89FD9-0785-48CD-90BE-A47FCED263AB}"/>
          </ac:spMkLst>
        </pc:spChg>
        <pc:spChg chg="add del">
          <ac:chgData name="Thays Maia" userId="8cb9f603f45909c4" providerId="Windows Live" clId="Web-{74394A2A-0E01-4023-9BBE-1EBFDCC5161F}" dt="2021-10-15T22:28:16.619" v="1270"/>
          <ac:spMkLst>
            <pc:docMk/>
            <pc:sldMk cId="449499293" sldId="260"/>
            <ac:spMk id="61" creationId="{00A6A20F-8070-41C8-83ED-730A5993E98D}"/>
          </ac:spMkLst>
        </pc:spChg>
        <pc:spChg chg="add del">
          <ac:chgData name="Thays Maia" userId="8cb9f603f45909c4" providerId="Windows Live" clId="Web-{74394A2A-0E01-4023-9BBE-1EBFDCC5161F}" dt="2021-10-15T22:28:16.619" v="1268"/>
          <ac:spMkLst>
            <pc:docMk/>
            <pc:sldMk cId="449499293" sldId="260"/>
            <ac:spMk id="62" creationId="{68718EB1-3880-4446-99CB-F21B14B61CE5}"/>
          </ac:spMkLst>
        </pc:spChg>
        <pc:spChg chg="add mod">
          <ac:chgData name="Thays Maia" userId="8cb9f603f45909c4" providerId="Windows Live" clId="Web-{74394A2A-0E01-4023-9BBE-1EBFDCC5161F}" dt="2021-10-15T22:38:53.440" v="1609" actId="20577"/>
          <ac:spMkLst>
            <pc:docMk/>
            <pc:sldMk cId="449499293" sldId="260"/>
            <ac:spMk id="63" creationId="{443F4D4D-1A18-43EC-BCFE-FF4C200E9435}"/>
          </ac:spMkLst>
        </pc:spChg>
        <pc:picChg chg="add del">
          <ac:chgData name="Thays Maia" userId="8cb9f603f45909c4" providerId="Windows Live" clId="Web-{74394A2A-0E01-4023-9BBE-1EBFDCC5161F}" dt="2021-10-15T22:28:16.651" v="1295"/>
          <ac:picMkLst>
            <pc:docMk/>
            <pc:sldMk cId="449499293" sldId="260"/>
            <ac:picMk id="3" creationId="{34E5F1A5-BFDA-493D-AA57-629883AEF46E}"/>
          </ac:picMkLst>
        </pc:picChg>
        <pc:picChg chg="add del">
          <ac:chgData name="Thays Maia" userId="8cb9f603f45909c4" providerId="Windows Live" clId="Web-{74394A2A-0E01-4023-9BBE-1EBFDCC5161F}" dt="2021-10-15T22:28:16.651" v="1294"/>
          <ac:picMkLst>
            <pc:docMk/>
            <pc:sldMk cId="449499293" sldId="260"/>
            <ac:picMk id="4" creationId="{404202AE-5A95-4DC9-9226-52B8281D6A57}"/>
          </ac:picMkLst>
        </pc:picChg>
        <pc:picChg chg="add del">
          <ac:chgData name="Thays Maia" userId="8cb9f603f45909c4" providerId="Windows Live" clId="Web-{74394A2A-0E01-4023-9BBE-1EBFDCC5161F}" dt="2021-10-15T22:28:16.635" v="1283"/>
          <ac:picMkLst>
            <pc:docMk/>
            <pc:sldMk cId="449499293" sldId="260"/>
            <ac:picMk id="7" creationId="{C3E9AA90-EB0B-4235-B00D-C33ED3AFB2E7}"/>
          </ac:picMkLst>
        </pc:picChg>
        <pc:picChg chg="add del">
          <ac:chgData name="Thays Maia" userId="8cb9f603f45909c4" providerId="Windows Live" clId="Web-{74394A2A-0E01-4023-9BBE-1EBFDCC5161F}" dt="2021-10-15T22:28:16.635" v="1281"/>
          <ac:picMkLst>
            <pc:docMk/>
            <pc:sldMk cId="449499293" sldId="260"/>
            <ac:picMk id="9" creationId="{F42561B0-D8BE-4F53-9C2A-8AD64C11B365}"/>
          </ac:picMkLst>
        </pc:picChg>
        <pc:picChg chg="add del">
          <ac:chgData name="Thays Maia" userId="8cb9f603f45909c4" providerId="Windows Live" clId="Web-{74394A2A-0E01-4023-9BBE-1EBFDCC5161F}" dt="2021-10-15T22:28:16.635" v="1278"/>
          <ac:picMkLst>
            <pc:docMk/>
            <pc:sldMk cId="449499293" sldId="260"/>
            <ac:picMk id="11" creationId="{97A92BA1-F8D4-4452-9296-837DFF167A94}"/>
          </ac:picMkLst>
        </pc:picChg>
        <pc:picChg chg="add del">
          <ac:chgData name="Thays Maia" userId="8cb9f603f45909c4" providerId="Windows Live" clId="Web-{74394A2A-0E01-4023-9BBE-1EBFDCC5161F}" dt="2021-10-15T22:28:16.635" v="1276"/>
          <ac:picMkLst>
            <pc:docMk/>
            <pc:sldMk cId="449499293" sldId="260"/>
            <ac:picMk id="13" creationId="{161A6A97-060E-4005-85C7-5FBE548AC751}"/>
          </ac:picMkLst>
        </pc:picChg>
        <pc:picChg chg="add del">
          <ac:chgData name="Thays Maia" userId="8cb9f603f45909c4" providerId="Windows Live" clId="Web-{74394A2A-0E01-4023-9BBE-1EBFDCC5161F}" dt="2021-10-15T22:28:16.635" v="1275"/>
          <ac:picMkLst>
            <pc:docMk/>
            <pc:sldMk cId="449499293" sldId="260"/>
            <ac:picMk id="14" creationId="{E9F11124-46C1-49D1-BB72-5E4E3BA19812}"/>
          </ac:picMkLst>
        </pc:picChg>
        <pc:picChg chg="add del">
          <ac:chgData name="Thays Maia" userId="8cb9f603f45909c4" providerId="Windows Live" clId="Web-{74394A2A-0E01-4023-9BBE-1EBFDCC5161F}" dt="2021-10-15T22:28:16.635" v="1273"/>
          <ac:picMkLst>
            <pc:docMk/>
            <pc:sldMk cId="449499293" sldId="260"/>
            <ac:picMk id="16" creationId="{C697293D-6CC2-4171-BD33-1F928483319F}"/>
          </ac:picMkLst>
        </pc:picChg>
        <pc:picChg chg="add del">
          <ac:chgData name="Thays Maia" userId="8cb9f603f45909c4" providerId="Windows Live" clId="Web-{74394A2A-0E01-4023-9BBE-1EBFDCC5161F}" dt="2021-10-15T22:28:16.619" v="1271"/>
          <ac:picMkLst>
            <pc:docMk/>
            <pc:sldMk cId="449499293" sldId="260"/>
            <ac:picMk id="17" creationId="{C39239BE-BE6D-47E0-B45E-9888E4FF3A14}"/>
          </ac:picMkLst>
        </pc:picChg>
        <pc:picChg chg="add del">
          <ac:chgData name="Thays Maia" userId="8cb9f603f45909c4" providerId="Windows Live" clId="Web-{74394A2A-0E01-4023-9BBE-1EBFDCC5161F}" dt="2021-10-15T22:28:16.619" v="1269"/>
          <ac:picMkLst>
            <pc:docMk/>
            <pc:sldMk cId="449499293" sldId="260"/>
            <ac:picMk id="18" creationId="{EC79046F-8F0C-49E4-A6FB-7DF006CB6568}"/>
          </ac:picMkLst>
        </pc:picChg>
        <pc:picChg chg="add del">
          <ac:chgData name="Thays Maia" userId="8cb9f603f45909c4" providerId="Windows Live" clId="Web-{74394A2A-0E01-4023-9BBE-1EBFDCC5161F}" dt="2021-10-15T22:28:16.619" v="1267"/>
          <ac:picMkLst>
            <pc:docMk/>
            <pc:sldMk cId="449499293" sldId="260"/>
            <ac:picMk id="19" creationId="{3F869793-0ADA-404A-8EAA-E8AB3C2D5A35}"/>
          </ac:picMkLst>
        </pc:picChg>
        <pc:picChg chg="add del">
          <ac:chgData name="Thays Maia" userId="8cb9f603f45909c4" providerId="Windows Live" clId="Web-{74394A2A-0E01-4023-9BBE-1EBFDCC5161F}" dt="2021-10-15T22:28:16.635" v="1293"/>
          <ac:picMkLst>
            <pc:docMk/>
            <pc:sldMk cId="449499293" sldId="260"/>
            <ac:picMk id="42" creationId="{09234A42-88E5-425D-82AA-1DF6253283F0}"/>
          </ac:picMkLst>
        </pc:picChg>
        <pc:picChg chg="add del">
          <ac:chgData name="Thays Maia" userId="8cb9f603f45909c4" providerId="Windows Live" clId="Web-{74394A2A-0E01-4023-9BBE-1EBFDCC5161F}" dt="2021-10-15T22:28:16.635" v="1292"/>
          <ac:picMkLst>
            <pc:docMk/>
            <pc:sldMk cId="449499293" sldId="260"/>
            <ac:picMk id="43" creationId="{08C3CCF6-2DA6-4B3C-8671-CBFA3BADE6D8}"/>
          </ac:picMkLst>
        </pc:picChg>
        <pc:picChg chg="add del">
          <ac:chgData name="Thays Maia" userId="8cb9f603f45909c4" providerId="Windows Live" clId="Web-{74394A2A-0E01-4023-9BBE-1EBFDCC5161F}" dt="2021-10-15T22:28:16.635" v="1291"/>
          <ac:picMkLst>
            <pc:docMk/>
            <pc:sldMk cId="449499293" sldId="260"/>
            <ac:picMk id="44" creationId="{8D5DDC09-46EE-4C05-A9C0-1842ABAC7373}"/>
          </ac:picMkLst>
        </pc:picChg>
        <pc:picChg chg="add del">
          <ac:chgData name="Thays Maia" userId="8cb9f603f45909c4" providerId="Windows Live" clId="Web-{74394A2A-0E01-4023-9BBE-1EBFDCC5161F}" dt="2021-10-15T22:28:16.635" v="1290"/>
          <ac:picMkLst>
            <pc:docMk/>
            <pc:sldMk cId="449499293" sldId="260"/>
            <ac:picMk id="46" creationId="{DA5A5B31-EFAD-4C02-AD86-E7D1E027C547}"/>
          </ac:picMkLst>
        </pc:picChg>
        <pc:picChg chg="add del">
          <ac:chgData name="Thays Maia" userId="8cb9f603f45909c4" providerId="Windows Live" clId="Web-{74394A2A-0E01-4023-9BBE-1EBFDCC5161F}" dt="2021-10-15T22:28:16.635" v="1288"/>
          <ac:picMkLst>
            <pc:docMk/>
            <pc:sldMk cId="449499293" sldId="260"/>
            <ac:picMk id="48" creationId="{A622387D-2DA0-498D-BF93-35EC938A81F6}"/>
          </ac:picMkLst>
        </pc:picChg>
        <pc:picChg chg="add del">
          <ac:chgData name="Thays Maia" userId="8cb9f603f45909c4" providerId="Windows Live" clId="Web-{74394A2A-0E01-4023-9BBE-1EBFDCC5161F}" dt="2021-10-15T22:28:16.635" v="1285"/>
          <ac:picMkLst>
            <pc:docMk/>
            <pc:sldMk cId="449499293" sldId="260"/>
            <ac:picMk id="56" creationId="{7DCE794F-96A6-4977-A41A-E48E2E24DD04}"/>
          </ac:picMkLst>
        </pc:picChg>
      </pc:sldChg>
      <pc:sldChg chg="modSp add del replId">
        <pc:chgData name="Thays Maia" userId="8cb9f603f45909c4" providerId="Windows Live" clId="Web-{74394A2A-0E01-4023-9BBE-1EBFDCC5161F}" dt="2021-10-15T20:25:07.179" v="831"/>
        <pc:sldMkLst>
          <pc:docMk/>
          <pc:sldMk cId="641503255" sldId="260"/>
        </pc:sldMkLst>
        <pc:spChg chg="mod">
          <ac:chgData name="Thays Maia" userId="8cb9f603f45909c4" providerId="Windows Live" clId="Web-{74394A2A-0E01-4023-9BBE-1EBFDCC5161F}" dt="2021-10-15T20:25:04.554" v="830" actId="20577"/>
          <ac:spMkLst>
            <pc:docMk/>
            <pc:sldMk cId="641503255" sldId="260"/>
            <ac:spMk id="6" creationId="{D8ED0EC1-E0BF-4673-80D5-66B6567326E0}"/>
          </ac:spMkLst>
        </pc:spChg>
      </pc:sldChg>
      <pc:sldChg chg="addSp delSp modSp add del replId">
        <pc:chgData name="Thays Maia" userId="8cb9f603f45909c4" providerId="Windows Live" clId="Web-{74394A2A-0E01-4023-9BBE-1EBFDCC5161F}" dt="2021-10-15T22:18:43.349" v="1181"/>
        <pc:sldMkLst>
          <pc:docMk/>
          <pc:sldMk cId="2579456606" sldId="260"/>
        </pc:sldMkLst>
        <pc:spChg chg="mod">
          <ac:chgData name="Thays Maia" userId="8cb9f603f45909c4" providerId="Windows Live" clId="Web-{74394A2A-0E01-4023-9BBE-1EBFDCC5161F}" dt="2021-10-15T20:55:12.328" v="1030" actId="20577"/>
          <ac:spMkLst>
            <pc:docMk/>
            <pc:sldMk cId="2579456606" sldId="260"/>
            <ac:spMk id="6" creationId="{D8ED0EC1-E0BF-4673-80D5-66B6567326E0}"/>
          </ac:spMkLst>
        </pc:spChg>
        <pc:spChg chg="mod">
          <ac:chgData name="Thays Maia" userId="8cb9f603f45909c4" providerId="Windows Live" clId="Web-{74394A2A-0E01-4023-9BBE-1EBFDCC5161F}" dt="2021-10-15T20:56:03.581" v="1049" actId="1076"/>
          <ac:spMkLst>
            <pc:docMk/>
            <pc:sldMk cId="2579456606" sldId="260"/>
            <ac:spMk id="26" creationId="{3B3A6D17-7652-4154-9C65-D0533619ECA6}"/>
          </ac:spMkLst>
        </pc:spChg>
        <pc:spChg chg="mod">
          <ac:chgData name="Thays Maia" userId="8cb9f603f45909c4" providerId="Windows Live" clId="Web-{74394A2A-0E01-4023-9BBE-1EBFDCC5161F}" dt="2021-10-15T20:56:03.581" v="1050" actId="1076"/>
          <ac:spMkLst>
            <pc:docMk/>
            <pc:sldMk cId="2579456606" sldId="260"/>
            <ac:spMk id="27" creationId="{583959A8-DE37-446E-AA3F-AE6B17620F28}"/>
          </ac:spMkLst>
        </pc:spChg>
        <pc:spChg chg="mod">
          <ac:chgData name="Thays Maia" userId="8cb9f603f45909c4" providerId="Windows Live" clId="Web-{74394A2A-0E01-4023-9BBE-1EBFDCC5161F}" dt="2021-10-15T20:56:03.596" v="1051" actId="1076"/>
          <ac:spMkLst>
            <pc:docMk/>
            <pc:sldMk cId="2579456606" sldId="260"/>
            <ac:spMk id="28" creationId="{3290FE03-0D6B-4EAB-BF1C-29F03BC27184}"/>
          </ac:spMkLst>
        </pc:spChg>
        <pc:spChg chg="mod">
          <ac:chgData name="Thays Maia" userId="8cb9f603f45909c4" providerId="Windows Live" clId="Web-{74394A2A-0E01-4023-9BBE-1EBFDCC5161F}" dt="2021-10-15T20:56:03.596" v="1052" actId="1076"/>
          <ac:spMkLst>
            <pc:docMk/>
            <pc:sldMk cId="2579456606" sldId="260"/>
            <ac:spMk id="33" creationId="{530A669A-9605-45D8-AC9A-ED2B3CC53671}"/>
          </ac:spMkLst>
        </pc:spChg>
        <pc:spChg chg="mod">
          <ac:chgData name="Thays Maia" userId="8cb9f603f45909c4" providerId="Windows Live" clId="Web-{74394A2A-0E01-4023-9BBE-1EBFDCC5161F}" dt="2021-10-15T20:56:24.738" v="1069" actId="14100"/>
          <ac:spMkLst>
            <pc:docMk/>
            <pc:sldMk cId="2579456606" sldId="260"/>
            <ac:spMk id="34" creationId="{505D9744-D16E-46AE-A04A-97102198D1A2}"/>
          </ac:spMkLst>
        </pc:spChg>
        <pc:spChg chg="del">
          <ac:chgData name="Thays Maia" userId="8cb9f603f45909c4" providerId="Windows Live" clId="Web-{74394A2A-0E01-4023-9BBE-1EBFDCC5161F}" dt="2021-10-15T20:55:55.877" v="1048"/>
          <ac:spMkLst>
            <pc:docMk/>
            <pc:sldMk cId="2579456606" sldId="260"/>
            <ac:spMk id="35" creationId="{C26CB22D-C4DB-4DFA-BF56-48A4536A6D88}"/>
          </ac:spMkLst>
        </pc:spChg>
        <pc:spChg chg="del">
          <ac:chgData name="Thays Maia" userId="8cb9f603f45909c4" providerId="Windows Live" clId="Web-{74394A2A-0E01-4023-9BBE-1EBFDCC5161F}" dt="2021-10-15T20:55:55.877" v="1047"/>
          <ac:spMkLst>
            <pc:docMk/>
            <pc:sldMk cId="2579456606" sldId="260"/>
            <ac:spMk id="36" creationId="{EBEE33D1-6869-4730-965D-7D6EF589DCCC}"/>
          </ac:spMkLst>
        </pc:spChg>
        <pc:spChg chg="mod">
          <ac:chgData name="Thays Maia" userId="8cb9f603f45909c4" providerId="Windows Live" clId="Web-{74394A2A-0E01-4023-9BBE-1EBFDCC5161F}" dt="2021-10-15T20:56:24.738" v="1068" actId="14100"/>
          <ac:spMkLst>
            <pc:docMk/>
            <pc:sldMk cId="2579456606" sldId="260"/>
            <ac:spMk id="37" creationId="{3FC1EA1B-7FEE-4A82-A8AE-3A2131EC6C9E}"/>
          </ac:spMkLst>
        </pc:spChg>
        <pc:spChg chg="del">
          <ac:chgData name="Thays Maia" userId="8cb9f603f45909c4" providerId="Windows Live" clId="Web-{74394A2A-0E01-4023-9BBE-1EBFDCC5161F}" dt="2021-10-15T20:55:55.877" v="1046"/>
          <ac:spMkLst>
            <pc:docMk/>
            <pc:sldMk cId="2579456606" sldId="260"/>
            <ac:spMk id="38" creationId="{4D64BFA8-BCAD-48C6-AAAE-0ACB71888651}"/>
          </ac:spMkLst>
        </pc:spChg>
        <pc:spChg chg="del">
          <ac:chgData name="Thays Maia" userId="8cb9f603f45909c4" providerId="Windows Live" clId="Web-{74394A2A-0E01-4023-9BBE-1EBFDCC5161F}" dt="2021-10-15T20:55:55.877" v="1045"/>
          <ac:spMkLst>
            <pc:docMk/>
            <pc:sldMk cId="2579456606" sldId="260"/>
            <ac:spMk id="39" creationId="{D8F4B8F8-5944-4CA1-AF50-FB5354F6247D}"/>
          </ac:spMkLst>
        </pc:spChg>
        <pc:spChg chg="del">
          <ac:chgData name="Thays Maia" userId="8cb9f603f45909c4" providerId="Windows Live" clId="Web-{74394A2A-0E01-4023-9BBE-1EBFDCC5161F}" dt="2021-10-15T20:55:55.862" v="1039"/>
          <ac:spMkLst>
            <pc:docMk/>
            <pc:sldMk cId="2579456606" sldId="260"/>
            <ac:spMk id="47" creationId="{D80F1FFE-2369-4731-AEF0-BA530FBA99C9}"/>
          </ac:spMkLst>
        </pc:spChg>
        <pc:spChg chg="del">
          <ac:chgData name="Thays Maia" userId="8cb9f603f45909c4" providerId="Windows Live" clId="Web-{74394A2A-0E01-4023-9BBE-1EBFDCC5161F}" dt="2021-10-15T20:55:55.862" v="1037"/>
          <ac:spMkLst>
            <pc:docMk/>
            <pc:sldMk cId="2579456606" sldId="260"/>
            <ac:spMk id="49" creationId="{268C358F-BB14-475C-8D50-4A792E032C0D}"/>
          </ac:spMkLst>
        </pc:spChg>
        <pc:spChg chg="del">
          <ac:chgData name="Thays Maia" userId="8cb9f603f45909c4" providerId="Windows Live" clId="Web-{74394A2A-0E01-4023-9BBE-1EBFDCC5161F}" dt="2021-10-15T20:55:49.439" v="1034"/>
          <ac:spMkLst>
            <pc:docMk/>
            <pc:sldMk cId="2579456606" sldId="260"/>
            <ac:spMk id="50" creationId="{DE087298-D278-4A8A-B8FD-D06F21EA2FFA}"/>
          </ac:spMkLst>
        </pc:spChg>
        <pc:picChg chg="mod">
          <ac:chgData name="Thays Maia" userId="8cb9f603f45909c4" providerId="Windows Live" clId="Web-{74394A2A-0E01-4023-9BBE-1EBFDCC5161F}" dt="2021-10-15T20:56:03.612" v="1055" actId="1076"/>
          <ac:picMkLst>
            <pc:docMk/>
            <pc:sldMk cId="2579456606" sldId="260"/>
            <ac:picMk id="2" creationId="{09AB52AB-845E-464D-BEEA-1254227C6A73}"/>
          </ac:picMkLst>
        </pc:picChg>
        <pc:picChg chg="mod">
          <ac:chgData name="Thays Maia" userId="8cb9f603f45909c4" providerId="Windows Live" clId="Web-{74394A2A-0E01-4023-9BBE-1EBFDCC5161F}" dt="2021-10-15T20:56:03.628" v="1056" actId="1076"/>
          <ac:picMkLst>
            <pc:docMk/>
            <pc:sldMk cId="2579456606" sldId="260"/>
            <ac:picMk id="3" creationId="{34E5F1A5-BFDA-493D-AA57-629883AEF46E}"/>
          </ac:picMkLst>
        </pc:picChg>
        <pc:picChg chg="mod">
          <ac:chgData name="Thays Maia" userId="8cb9f603f45909c4" providerId="Windows Live" clId="Web-{74394A2A-0E01-4023-9BBE-1EBFDCC5161F}" dt="2021-10-15T20:56:03.628" v="1057" actId="1076"/>
          <ac:picMkLst>
            <pc:docMk/>
            <pc:sldMk cId="2579456606" sldId="260"/>
            <ac:picMk id="4" creationId="{404202AE-5A95-4DC9-9226-52B8281D6A57}"/>
          </ac:picMkLst>
        </pc:picChg>
        <pc:picChg chg="del mod">
          <ac:chgData name="Thays Maia" userId="8cb9f603f45909c4" providerId="Windows Live" clId="Web-{74394A2A-0E01-4023-9BBE-1EBFDCC5161F}" dt="2021-10-15T20:57:28.039" v="1070"/>
          <ac:picMkLst>
            <pc:docMk/>
            <pc:sldMk cId="2579456606" sldId="260"/>
            <ac:picMk id="7" creationId="{2CDA9D52-7A1A-4CFC-8ACC-5EC1069B9B80}"/>
          </ac:picMkLst>
        </pc:picChg>
        <pc:picChg chg="mod">
          <ac:chgData name="Thays Maia" userId="8cb9f603f45909c4" providerId="Windows Live" clId="Web-{74394A2A-0E01-4023-9BBE-1EBFDCC5161F}" dt="2021-10-15T20:56:03.643" v="1059" actId="1076"/>
          <ac:picMkLst>
            <pc:docMk/>
            <pc:sldMk cId="2579456606" sldId="260"/>
            <ac:picMk id="8" creationId="{9938C085-5900-4AFB-8254-52AD1150BA27}"/>
          </ac:picMkLst>
        </pc:picChg>
        <pc:picChg chg="mod">
          <ac:chgData name="Thays Maia" userId="8cb9f603f45909c4" providerId="Windows Live" clId="Web-{74394A2A-0E01-4023-9BBE-1EBFDCC5161F}" dt="2021-10-15T20:56:03.643" v="1060" actId="1076"/>
          <ac:picMkLst>
            <pc:docMk/>
            <pc:sldMk cId="2579456606" sldId="260"/>
            <ac:picMk id="10" creationId="{AD493E8A-6D8A-437C-BB20-361B452E97D7}"/>
          </ac:picMkLst>
        </pc:picChg>
        <pc:picChg chg="mod">
          <ac:chgData name="Thays Maia" userId="8cb9f603f45909c4" providerId="Windows Live" clId="Web-{74394A2A-0E01-4023-9BBE-1EBFDCC5161F}" dt="2021-10-15T20:56:03.659" v="1061" actId="1076"/>
          <ac:picMkLst>
            <pc:docMk/>
            <pc:sldMk cId="2579456606" sldId="260"/>
            <ac:picMk id="11" creationId="{41EA0D7B-3139-4603-A749-3C8E64D34DF8}"/>
          </ac:picMkLst>
        </pc:picChg>
        <pc:picChg chg="mod">
          <ac:chgData name="Thays Maia" userId="8cb9f603f45909c4" providerId="Windows Live" clId="Web-{74394A2A-0E01-4023-9BBE-1EBFDCC5161F}" dt="2021-10-15T20:56:03.659" v="1062" actId="1076"/>
          <ac:picMkLst>
            <pc:docMk/>
            <pc:sldMk cId="2579456606" sldId="260"/>
            <ac:picMk id="12" creationId="{0B81BBD2-8005-4D79-8639-4881ABFDCC07}"/>
          </ac:picMkLst>
        </pc:picChg>
        <pc:picChg chg="del">
          <ac:chgData name="Thays Maia" userId="8cb9f603f45909c4" providerId="Windows Live" clId="Web-{74394A2A-0E01-4023-9BBE-1EBFDCC5161F}" dt="2021-10-15T20:55:55.877" v="1044"/>
          <ac:picMkLst>
            <pc:docMk/>
            <pc:sldMk cId="2579456606" sldId="260"/>
            <ac:picMk id="15" creationId="{A7BA6172-F4AE-4BAA-A786-646A04709328}"/>
          </ac:picMkLst>
        </pc:picChg>
        <pc:picChg chg="mod">
          <ac:chgData name="Thays Maia" userId="8cb9f603f45909c4" providerId="Windows Live" clId="Web-{74394A2A-0E01-4023-9BBE-1EBFDCC5161F}" dt="2021-10-15T20:56:03.675" v="1063" actId="1076"/>
          <ac:picMkLst>
            <pc:docMk/>
            <pc:sldMk cId="2579456606" sldId="260"/>
            <ac:picMk id="40" creationId="{430F7F5B-2348-4A5D-A7B6-0B7A31409E74}"/>
          </ac:picMkLst>
        </pc:picChg>
        <pc:picChg chg="mod">
          <ac:chgData name="Thays Maia" userId="8cb9f603f45909c4" providerId="Windows Live" clId="Web-{74394A2A-0E01-4023-9BBE-1EBFDCC5161F}" dt="2021-10-15T20:56:03.675" v="1064" actId="1076"/>
          <ac:picMkLst>
            <pc:docMk/>
            <pc:sldMk cId="2579456606" sldId="260"/>
            <ac:picMk id="41" creationId="{E7EE06F6-8C81-4E0A-8DDF-8F8CBB30550D}"/>
          </ac:picMkLst>
        </pc:picChg>
        <pc:picChg chg="del">
          <ac:chgData name="Thays Maia" userId="8cb9f603f45909c4" providerId="Windows Live" clId="Web-{74394A2A-0E01-4023-9BBE-1EBFDCC5161F}" dt="2021-10-15T20:55:55.877" v="1043"/>
          <ac:picMkLst>
            <pc:docMk/>
            <pc:sldMk cId="2579456606" sldId="260"/>
            <ac:picMk id="42" creationId="{09234A42-88E5-425D-82AA-1DF6253283F0}"/>
          </ac:picMkLst>
        </pc:picChg>
        <pc:picChg chg="del">
          <ac:chgData name="Thays Maia" userId="8cb9f603f45909c4" providerId="Windows Live" clId="Web-{74394A2A-0E01-4023-9BBE-1EBFDCC5161F}" dt="2021-10-15T20:55:55.862" v="1042"/>
          <ac:picMkLst>
            <pc:docMk/>
            <pc:sldMk cId="2579456606" sldId="260"/>
            <ac:picMk id="43" creationId="{08C3CCF6-2DA6-4B3C-8671-CBFA3BADE6D8}"/>
          </ac:picMkLst>
        </pc:picChg>
        <pc:picChg chg="del">
          <ac:chgData name="Thays Maia" userId="8cb9f603f45909c4" providerId="Windows Live" clId="Web-{74394A2A-0E01-4023-9BBE-1EBFDCC5161F}" dt="2021-10-15T20:55:55.862" v="1041"/>
          <ac:picMkLst>
            <pc:docMk/>
            <pc:sldMk cId="2579456606" sldId="260"/>
            <ac:picMk id="44" creationId="{8D5DDC09-46EE-4C05-A9C0-1842ABAC7373}"/>
          </ac:picMkLst>
        </pc:picChg>
        <pc:picChg chg="del">
          <ac:chgData name="Thays Maia" userId="8cb9f603f45909c4" providerId="Windows Live" clId="Web-{74394A2A-0E01-4023-9BBE-1EBFDCC5161F}" dt="2021-10-15T20:55:55.862" v="1040"/>
          <ac:picMkLst>
            <pc:docMk/>
            <pc:sldMk cId="2579456606" sldId="260"/>
            <ac:picMk id="46" creationId="{DA5A5B31-EFAD-4C02-AD86-E7D1E027C547}"/>
          </ac:picMkLst>
        </pc:picChg>
        <pc:picChg chg="del">
          <ac:chgData name="Thays Maia" userId="8cb9f603f45909c4" providerId="Windows Live" clId="Web-{74394A2A-0E01-4023-9BBE-1EBFDCC5161F}" dt="2021-10-15T20:55:55.862" v="1038"/>
          <ac:picMkLst>
            <pc:docMk/>
            <pc:sldMk cId="2579456606" sldId="260"/>
            <ac:picMk id="48" creationId="{A622387D-2DA0-498D-BF93-35EC938A81F6}"/>
          </ac:picMkLst>
        </pc:picChg>
        <pc:picChg chg="del">
          <ac:chgData name="Thays Maia" userId="8cb9f603f45909c4" providerId="Windows Live" clId="Web-{74394A2A-0E01-4023-9BBE-1EBFDCC5161F}" dt="2021-10-15T20:55:49.439" v="1036"/>
          <ac:picMkLst>
            <pc:docMk/>
            <pc:sldMk cId="2579456606" sldId="260"/>
            <ac:picMk id="53" creationId="{578C2B66-5666-43B8-8A7B-485126CEE227}"/>
          </ac:picMkLst>
        </pc:picChg>
        <pc:picChg chg="del">
          <ac:chgData name="Thays Maia" userId="8cb9f603f45909c4" providerId="Windows Live" clId="Web-{74394A2A-0E01-4023-9BBE-1EBFDCC5161F}" dt="2021-10-15T20:55:49.439" v="1035"/>
          <ac:picMkLst>
            <pc:docMk/>
            <pc:sldMk cId="2579456606" sldId="260"/>
            <ac:picMk id="54" creationId="{231A8527-E8CB-4ABB-93E3-577E254FDC99}"/>
          </ac:picMkLst>
        </pc:picChg>
        <pc:cxnChg chg="add mod">
          <ac:chgData name="Thays Maia" userId="8cb9f603f45909c4" providerId="Windows Live" clId="Web-{74394A2A-0E01-4023-9BBE-1EBFDCC5161F}" dt="2021-10-15T20:56:03.675" v="1065" actId="1076"/>
          <ac:cxnSpMkLst>
            <pc:docMk/>
            <pc:sldMk cId="2579456606" sldId="260"/>
            <ac:cxnSpMk id="9" creationId="{40AD8B98-54BB-468F-ADDF-A2C716BBF312}"/>
          </ac:cxnSpMkLst>
        </pc:cxnChg>
      </pc:sldChg>
      <pc:sldChg chg="add del replId">
        <pc:chgData name="Thays Maia" userId="8cb9f603f45909c4" providerId="Windows Live" clId="Web-{74394A2A-0E01-4023-9BBE-1EBFDCC5161F}" dt="2021-10-15T22:59:14.558" v="1615"/>
        <pc:sldMkLst>
          <pc:docMk/>
          <pc:sldMk cId="1809385233" sldId="261"/>
        </pc:sldMkLst>
      </pc:sldChg>
      <pc:sldChg chg="modSp add replId">
        <pc:chgData name="Thays Maia" userId="8cb9f603f45909c4" providerId="Windows Live" clId="Web-{74394A2A-0E01-4023-9BBE-1EBFDCC5161F}" dt="2021-10-15T22:59:22.183" v="1616" actId="20577"/>
        <pc:sldMkLst>
          <pc:docMk/>
          <pc:sldMk cId="1917377638" sldId="262"/>
        </pc:sldMkLst>
        <pc:spChg chg="mod">
          <ac:chgData name="Thays Maia" userId="8cb9f603f45909c4" providerId="Windows Live" clId="Web-{74394A2A-0E01-4023-9BBE-1EBFDCC5161F}" dt="2021-10-15T22:59:22.183" v="1616" actId="20577"/>
          <ac:spMkLst>
            <pc:docMk/>
            <pc:sldMk cId="1917377638" sldId="262"/>
            <ac:spMk id="5" creationId="{7D7BBF39-DDA9-498D-B322-24D4E71E47C2}"/>
          </ac:spMkLst>
        </pc:spChg>
      </pc:sldChg>
      <pc:sldChg chg="delSp modSp add del replId">
        <pc:chgData name="Thays Maia" userId="8cb9f603f45909c4" providerId="Windows Live" clId="Web-{74394A2A-0E01-4023-9BBE-1EBFDCC5161F}" dt="2021-10-17T15:11:27.149" v="1666"/>
        <pc:sldMkLst>
          <pc:docMk/>
          <pc:sldMk cId="2559497557" sldId="263"/>
        </pc:sldMkLst>
        <pc:spChg chg="mod">
          <ac:chgData name="Thays Maia" userId="8cb9f603f45909c4" providerId="Windows Live" clId="Web-{74394A2A-0E01-4023-9BBE-1EBFDCC5161F}" dt="2021-10-17T15:09:59.068" v="1662" actId="20577"/>
          <ac:spMkLst>
            <pc:docMk/>
            <pc:sldMk cId="2559497557" sldId="263"/>
            <ac:spMk id="6" creationId="{D8ED0EC1-E0BF-4673-80D5-66B6567326E0}"/>
          </ac:spMkLst>
        </pc:spChg>
        <pc:spChg chg="del">
          <ac:chgData name="Thays Maia" userId="8cb9f603f45909c4" providerId="Windows Live" clId="Web-{74394A2A-0E01-4023-9BBE-1EBFDCC5161F}" dt="2021-10-17T15:10:33.741" v="1663"/>
          <ac:spMkLst>
            <pc:docMk/>
            <pc:sldMk cId="2559497557" sldId="263"/>
            <ac:spMk id="60" creationId="{E2E89FD9-0785-48CD-90BE-A47FCED263AB}"/>
          </ac:spMkLst>
        </pc:spChg>
        <pc:picChg chg="del">
          <ac:chgData name="Thays Maia" userId="8cb9f603f45909c4" providerId="Windows Live" clId="Web-{74394A2A-0E01-4023-9BBE-1EBFDCC5161F}" dt="2021-10-17T15:10:33.741" v="1664"/>
          <ac:picMkLst>
            <pc:docMk/>
            <pc:sldMk cId="2559497557" sldId="263"/>
            <ac:picMk id="16" creationId="{C697293D-6CC2-4171-BD33-1F928483319F}"/>
          </ac:picMkLst>
        </pc:picChg>
        <pc:picChg chg="mod">
          <ac:chgData name="Thays Maia" userId="8cb9f603f45909c4" providerId="Windows Live" clId="Web-{74394A2A-0E01-4023-9BBE-1EBFDCC5161F}" dt="2021-10-17T15:10:37.210" v="1665" actId="1076"/>
          <ac:picMkLst>
            <pc:docMk/>
            <pc:sldMk cId="2559497557" sldId="263"/>
            <ac:picMk id="44" creationId="{8D5DDC09-46EE-4C05-A9C0-1842ABAC737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17.10.2021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17.10.2021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17.10.2021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17.10.2021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17.10.2021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17.10.2021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17.10.2021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D7BBF39-DDA9-498D-B322-24D4E71E4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pt-BR" sz="4000" dirty="0">
                <a:solidFill>
                  <a:schemeClr val="tx2"/>
                </a:solidFill>
                <a:cs typeface="Calibri Light"/>
              </a:rPr>
              <a:t>Desafio - Arquitetura de Dados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07045C29-077E-40F5-8BE6-F1DF29299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t-BR" sz="2000">
                <a:solidFill>
                  <a:schemeClr val="tx2"/>
                </a:solidFill>
                <a:cs typeface="Calibri"/>
              </a:rPr>
              <a:t>Thays Maia de Sá</a:t>
            </a:r>
            <a:endParaRPr lang="pt-BR" sz="2000">
              <a:solidFill>
                <a:schemeClr val="tx2"/>
              </a:solidFill>
            </a:endParaRPr>
          </a:p>
        </p:txBody>
      </p:sp>
      <p:pic>
        <p:nvPicPr>
          <p:cNvPr id="7" name="Imagem 7" descr="Ícone&#10;&#10;Descrição gerada automaticamente">
            <a:extLst>
              <a:ext uri="{FF2B5EF4-FFF2-40B4-BE49-F238E27FC236}">
                <a16:creationId xmlns:a16="http://schemas.microsoft.com/office/drawing/2014/main" id="{BA940968-1618-4EF3-A5F0-4AF7F325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3389189"/>
            <a:ext cx="4141760" cy="994022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31">
            <a:extLst>
              <a:ext uri="{FF2B5EF4-FFF2-40B4-BE49-F238E27FC236}">
                <a16:creationId xmlns:a16="http://schemas.microsoft.com/office/drawing/2014/main" id="{FDE60C98-7D70-4F4D-BED5-3C23A21859EC}"/>
              </a:ext>
            </a:extLst>
          </p:cNvPr>
          <p:cNvSpPr/>
          <p:nvPr/>
        </p:nvSpPr>
        <p:spPr>
          <a:xfrm>
            <a:off x="633682" y="1920456"/>
            <a:ext cx="129396" cy="34649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8ED0EC1-E0BF-4673-80D5-66B6567326E0}"/>
              </a:ext>
            </a:extLst>
          </p:cNvPr>
          <p:cNvSpPr/>
          <p:nvPr/>
        </p:nvSpPr>
        <p:spPr>
          <a:xfrm>
            <a:off x="2875" y="-4313"/>
            <a:ext cx="12191999" cy="819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>
                <a:cs typeface="Calibri" panose="020F0502020204030204"/>
              </a:rPr>
              <a:t>Objetivos</a:t>
            </a:r>
          </a:p>
        </p:txBody>
      </p:sp>
      <p:pic>
        <p:nvPicPr>
          <p:cNvPr id="5" name="Imagem 7" descr="Ícone&#10;&#10;Descrição gerada automaticamente">
            <a:extLst>
              <a:ext uri="{FF2B5EF4-FFF2-40B4-BE49-F238E27FC236}">
                <a16:creationId xmlns:a16="http://schemas.microsoft.com/office/drawing/2014/main" id="{B83B821E-39F3-472A-B3A8-492D511E5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998" y="96774"/>
            <a:ext cx="2473987" cy="59145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6113BA6-42B2-40C3-8339-20A724470B1E}"/>
              </a:ext>
            </a:extLst>
          </p:cNvPr>
          <p:cNvSpPr txBox="1"/>
          <p:nvPr/>
        </p:nvSpPr>
        <p:spPr>
          <a:xfrm>
            <a:off x="957529" y="1518248"/>
            <a:ext cx="106795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ea typeface="+mn-lt"/>
                <a:cs typeface="+mn-lt"/>
              </a:rPr>
              <a:t>Desenhar uma arquitetura de referência para ingestão de dados batch e </a:t>
            </a:r>
            <a:r>
              <a:rPr lang="pt-BR" sz="2400" dirty="0" err="1">
                <a:ea typeface="+mn-lt"/>
                <a:cs typeface="+mn-lt"/>
              </a:rPr>
              <a:t>stream</a:t>
            </a:r>
            <a:endParaRPr lang="pt-BR" sz="2400" dirty="0" err="1">
              <a:cs typeface="Calibri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BADB85F-6885-4970-8BD3-CFD76755AAEF}"/>
              </a:ext>
            </a:extLst>
          </p:cNvPr>
          <p:cNvSpPr txBox="1"/>
          <p:nvPr/>
        </p:nvSpPr>
        <p:spPr>
          <a:xfrm>
            <a:off x="957529" y="2434804"/>
            <a:ext cx="106795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ea typeface="+mn-lt"/>
                <a:cs typeface="+mn-lt"/>
              </a:rPr>
              <a:t>Definir a acomodação dos dados no Data Lake</a:t>
            </a:r>
            <a:endParaRPr lang="pt-BR" sz="2400" dirty="0">
              <a:cs typeface="Calibri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DDA4B3E-0CB8-46B4-8167-60E9E8153945}"/>
              </a:ext>
            </a:extLst>
          </p:cNvPr>
          <p:cNvSpPr txBox="1"/>
          <p:nvPr/>
        </p:nvSpPr>
        <p:spPr>
          <a:xfrm>
            <a:off x="957529" y="3351360"/>
            <a:ext cx="106795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ea typeface="+mn-lt"/>
                <a:cs typeface="+mn-lt"/>
              </a:rPr>
              <a:t>Definir a camada de exploração e visualização dos dados</a:t>
            </a:r>
            <a:endParaRPr lang="pt-BR" sz="2400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531B96D-812F-4A12-A191-205151C81432}"/>
              </a:ext>
            </a:extLst>
          </p:cNvPr>
          <p:cNvSpPr txBox="1"/>
          <p:nvPr/>
        </p:nvSpPr>
        <p:spPr>
          <a:xfrm>
            <a:off x="957529" y="4267915"/>
            <a:ext cx="106795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ea typeface="+mn-lt"/>
                <a:cs typeface="+mn-lt"/>
              </a:rPr>
              <a:t>Definir ferramentas para geração de insights através dos dados</a:t>
            </a:r>
            <a:endParaRPr lang="pt-BR" sz="2400" dirty="0">
              <a:cs typeface="Calibri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F32DD71-9EE2-4ABF-BAB9-9DCD56B91FBB}"/>
              </a:ext>
            </a:extLst>
          </p:cNvPr>
          <p:cNvSpPr txBox="1"/>
          <p:nvPr/>
        </p:nvSpPr>
        <p:spPr>
          <a:xfrm>
            <a:off x="957529" y="5184471"/>
            <a:ext cx="106795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ea typeface="+mn-lt"/>
                <a:cs typeface="+mn-lt"/>
              </a:rPr>
              <a:t>Codificar protótipo para a </a:t>
            </a:r>
            <a:r>
              <a:rPr lang="pt-BR" sz="2400">
                <a:ea typeface="+mn-lt"/>
                <a:cs typeface="+mn-lt"/>
              </a:rPr>
              <a:t>IaC</a:t>
            </a:r>
            <a:r>
              <a:rPr lang="pt-BR" sz="2400" dirty="0">
                <a:ea typeface="+mn-lt"/>
                <a:cs typeface="+mn-lt"/>
              </a:rPr>
              <a:t> utilizando </a:t>
            </a:r>
            <a:r>
              <a:rPr lang="pt-BR" sz="2400" err="1">
                <a:ea typeface="+mn-lt"/>
                <a:cs typeface="+mn-lt"/>
              </a:rPr>
              <a:t>Terraform</a:t>
            </a:r>
            <a:endParaRPr lang="pt-BR" err="1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D21F529-21EF-48C9-A515-3AC49A9522FA}"/>
              </a:ext>
            </a:extLst>
          </p:cNvPr>
          <p:cNvGrpSpPr/>
          <p:nvPr/>
        </p:nvGrpSpPr>
        <p:grpSpPr>
          <a:xfrm>
            <a:off x="511834" y="1568569"/>
            <a:ext cx="359434" cy="359434"/>
            <a:chOff x="368060" y="1835090"/>
            <a:chExt cx="359434" cy="359434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E83337C3-4055-4BA4-932C-2AECAB89FA19}"/>
                </a:ext>
              </a:extLst>
            </p:cNvPr>
            <p:cNvSpPr/>
            <p:nvPr/>
          </p:nvSpPr>
          <p:spPr>
            <a:xfrm>
              <a:off x="368060" y="1835090"/>
              <a:ext cx="359434" cy="3594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5E8E6693-EF6C-4590-B93C-18FE3831A19A}"/>
                </a:ext>
              </a:extLst>
            </p:cNvPr>
            <p:cNvSpPr/>
            <p:nvPr/>
          </p:nvSpPr>
          <p:spPr>
            <a:xfrm>
              <a:off x="475890" y="1942920"/>
              <a:ext cx="143774" cy="143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2B399E33-DF3D-4398-AB34-37B93C57B7D1}"/>
              </a:ext>
            </a:extLst>
          </p:cNvPr>
          <p:cNvGrpSpPr/>
          <p:nvPr/>
        </p:nvGrpSpPr>
        <p:grpSpPr>
          <a:xfrm>
            <a:off x="511834" y="2485125"/>
            <a:ext cx="359434" cy="359434"/>
            <a:chOff x="368060" y="1835090"/>
            <a:chExt cx="359434" cy="359434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0622301-B8C8-41F0-B7B2-24AA807717CA}"/>
                </a:ext>
              </a:extLst>
            </p:cNvPr>
            <p:cNvSpPr/>
            <p:nvPr/>
          </p:nvSpPr>
          <p:spPr>
            <a:xfrm>
              <a:off x="368060" y="1835090"/>
              <a:ext cx="359434" cy="3594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56B0EB4-180C-4A4F-9895-D616591271CA}"/>
                </a:ext>
              </a:extLst>
            </p:cNvPr>
            <p:cNvSpPr/>
            <p:nvPr/>
          </p:nvSpPr>
          <p:spPr>
            <a:xfrm>
              <a:off x="475890" y="1942920"/>
              <a:ext cx="143774" cy="143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92C9834-F31E-4187-B5F2-F602A054ED43}"/>
              </a:ext>
            </a:extLst>
          </p:cNvPr>
          <p:cNvGrpSpPr/>
          <p:nvPr/>
        </p:nvGrpSpPr>
        <p:grpSpPr>
          <a:xfrm>
            <a:off x="511834" y="3401681"/>
            <a:ext cx="359434" cy="359434"/>
            <a:chOff x="368060" y="1835090"/>
            <a:chExt cx="359434" cy="359434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4AC1EC42-860E-4A35-AE9B-9A9D2B07CCC1}"/>
                </a:ext>
              </a:extLst>
            </p:cNvPr>
            <p:cNvSpPr/>
            <p:nvPr/>
          </p:nvSpPr>
          <p:spPr>
            <a:xfrm>
              <a:off x="368060" y="1835090"/>
              <a:ext cx="359434" cy="3594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F9BC0257-386F-46DA-A400-DC1C44EC72AC}"/>
                </a:ext>
              </a:extLst>
            </p:cNvPr>
            <p:cNvSpPr/>
            <p:nvPr/>
          </p:nvSpPr>
          <p:spPr>
            <a:xfrm>
              <a:off x="475890" y="1942920"/>
              <a:ext cx="143774" cy="143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49F905A8-343B-47BA-8580-AB2FE12CB808}"/>
              </a:ext>
            </a:extLst>
          </p:cNvPr>
          <p:cNvGrpSpPr/>
          <p:nvPr/>
        </p:nvGrpSpPr>
        <p:grpSpPr>
          <a:xfrm>
            <a:off x="511834" y="4318236"/>
            <a:ext cx="359434" cy="359434"/>
            <a:chOff x="368060" y="1835090"/>
            <a:chExt cx="359434" cy="359434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6687743D-DE09-47A8-8B90-68F10BB99D17}"/>
                </a:ext>
              </a:extLst>
            </p:cNvPr>
            <p:cNvSpPr/>
            <p:nvPr/>
          </p:nvSpPr>
          <p:spPr>
            <a:xfrm>
              <a:off x="368060" y="1835090"/>
              <a:ext cx="359434" cy="3594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46CFB991-BDDB-424E-98E8-47C890E2F38E}"/>
                </a:ext>
              </a:extLst>
            </p:cNvPr>
            <p:cNvSpPr/>
            <p:nvPr/>
          </p:nvSpPr>
          <p:spPr>
            <a:xfrm>
              <a:off x="475890" y="1957297"/>
              <a:ext cx="143774" cy="143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F8BDF51-87C0-4FEB-B0B5-BF6594CCF630}"/>
              </a:ext>
            </a:extLst>
          </p:cNvPr>
          <p:cNvGrpSpPr/>
          <p:nvPr/>
        </p:nvGrpSpPr>
        <p:grpSpPr>
          <a:xfrm>
            <a:off x="511834" y="5234792"/>
            <a:ext cx="359434" cy="359434"/>
            <a:chOff x="368060" y="1835090"/>
            <a:chExt cx="359434" cy="359434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0E8F1708-7B2C-4257-8406-AE6FE168B94D}"/>
                </a:ext>
              </a:extLst>
            </p:cNvPr>
            <p:cNvSpPr/>
            <p:nvPr/>
          </p:nvSpPr>
          <p:spPr>
            <a:xfrm>
              <a:off x="368060" y="1835090"/>
              <a:ext cx="359434" cy="3594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BC9D6B4B-6B00-4324-A077-AE1F51534158}"/>
                </a:ext>
              </a:extLst>
            </p:cNvPr>
            <p:cNvSpPr/>
            <p:nvPr/>
          </p:nvSpPr>
          <p:spPr>
            <a:xfrm>
              <a:off x="475890" y="1942920"/>
              <a:ext cx="143774" cy="143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1719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31">
            <a:extLst>
              <a:ext uri="{FF2B5EF4-FFF2-40B4-BE49-F238E27FC236}">
                <a16:creationId xmlns:a16="http://schemas.microsoft.com/office/drawing/2014/main" id="{FDE60C98-7D70-4F4D-BED5-3C23A21859EC}"/>
              </a:ext>
            </a:extLst>
          </p:cNvPr>
          <p:cNvSpPr/>
          <p:nvPr/>
        </p:nvSpPr>
        <p:spPr>
          <a:xfrm>
            <a:off x="633682" y="1920456"/>
            <a:ext cx="129396" cy="34649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8ED0EC1-E0BF-4673-80D5-66B6567326E0}"/>
              </a:ext>
            </a:extLst>
          </p:cNvPr>
          <p:cNvSpPr/>
          <p:nvPr/>
        </p:nvSpPr>
        <p:spPr>
          <a:xfrm>
            <a:off x="2875" y="-4313"/>
            <a:ext cx="12191999" cy="819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>
                <a:cs typeface="Calibri" panose="020F0502020204030204"/>
              </a:rPr>
              <a:t>Objetivos</a:t>
            </a:r>
          </a:p>
        </p:txBody>
      </p:sp>
      <p:pic>
        <p:nvPicPr>
          <p:cNvPr id="5" name="Imagem 7" descr="Ícone&#10;&#10;Descrição gerada automaticamente">
            <a:extLst>
              <a:ext uri="{FF2B5EF4-FFF2-40B4-BE49-F238E27FC236}">
                <a16:creationId xmlns:a16="http://schemas.microsoft.com/office/drawing/2014/main" id="{B83B821E-39F3-472A-B3A8-492D511E5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998" y="96774"/>
            <a:ext cx="2473987" cy="59145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6113BA6-42B2-40C3-8339-20A724470B1E}"/>
              </a:ext>
            </a:extLst>
          </p:cNvPr>
          <p:cNvSpPr txBox="1"/>
          <p:nvPr/>
        </p:nvSpPr>
        <p:spPr>
          <a:xfrm>
            <a:off x="957529" y="1518248"/>
            <a:ext cx="1067950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ea typeface="+mn-lt"/>
                <a:cs typeface="+mn-lt"/>
              </a:rPr>
              <a:t>A arquitetura de referência foi desenhada levando em consideração os serviços </a:t>
            </a:r>
            <a:r>
              <a:rPr lang="pt-BR" sz="2400" dirty="0">
                <a:ea typeface="+mn-lt"/>
                <a:cs typeface="+mn-lt"/>
              </a:rPr>
              <a:t>providos pela nuvem da Google (GCP).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BADB85F-6885-4970-8BD3-CFD76755AAEF}"/>
              </a:ext>
            </a:extLst>
          </p:cNvPr>
          <p:cNvSpPr txBox="1"/>
          <p:nvPr/>
        </p:nvSpPr>
        <p:spPr>
          <a:xfrm>
            <a:off x="957529" y="2481530"/>
            <a:ext cx="1067950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ea typeface="+mn-lt"/>
                <a:cs typeface="+mn-lt"/>
              </a:rPr>
              <a:t>As definições referentes à rede dependem de definições de Infraestrutura e Segurança da empresa assim como as liberações de acesso aos dados dos sistemas fonte.</a:t>
            </a:r>
            <a:endParaRPr lang="pt-BR">
              <a:ea typeface="+mn-lt"/>
              <a:cs typeface="+mn-lt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DDA4B3E-0CB8-46B4-8167-60E9E8153945}"/>
              </a:ext>
            </a:extLst>
          </p:cNvPr>
          <p:cNvSpPr txBox="1"/>
          <p:nvPr/>
        </p:nvSpPr>
        <p:spPr>
          <a:xfrm>
            <a:off x="957529" y="3833000"/>
            <a:ext cx="1067950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ea typeface="+mn-lt"/>
                <a:cs typeface="+mn-lt"/>
              </a:rPr>
              <a:t>Não foram consideradas volumetrias dos sistemas de origem na arquitetura proposta e isto pode influenciar nos custos envolvidos, por se tratar de um ambiente na nuvem.</a:t>
            </a:r>
            <a:endParaRPr lang="pt-BR">
              <a:ea typeface="+mn-lt"/>
              <a:cs typeface="+mn-lt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F32DD71-9EE2-4ABF-BAB9-9DCD56B91FBB}"/>
              </a:ext>
            </a:extLst>
          </p:cNvPr>
          <p:cNvSpPr txBox="1"/>
          <p:nvPr/>
        </p:nvSpPr>
        <p:spPr>
          <a:xfrm>
            <a:off x="957529" y="5184471"/>
            <a:ext cx="1067950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ea typeface="+mn-lt"/>
                <a:cs typeface="+mn-lt"/>
              </a:rPr>
              <a:t>É recomendada a definição das necessidades de negócio envolvidas de forma a evitar a ingestão desnecessária de dados no Data Lake. ("Se você não sabe onde quer ir, qualquer caminho serve." - Alice no País das Maravilhas)</a:t>
            </a:r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D21F529-21EF-48C9-A515-3AC49A9522FA}"/>
              </a:ext>
            </a:extLst>
          </p:cNvPr>
          <p:cNvGrpSpPr/>
          <p:nvPr/>
        </p:nvGrpSpPr>
        <p:grpSpPr>
          <a:xfrm>
            <a:off x="511834" y="1568569"/>
            <a:ext cx="359434" cy="359434"/>
            <a:chOff x="368060" y="1835090"/>
            <a:chExt cx="359434" cy="359434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E83337C3-4055-4BA4-932C-2AECAB89FA19}"/>
                </a:ext>
              </a:extLst>
            </p:cNvPr>
            <p:cNvSpPr/>
            <p:nvPr/>
          </p:nvSpPr>
          <p:spPr>
            <a:xfrm>
              <a:off x="368060" y="1835090"/>
              <a:ext cx="359434" cy="3594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5E8E6693-EF6C-4590-B93C-18FE3831A19A}"/>
                </a:ext>
              </a:extLst>
            </p:cNvPr>
            <p:cNvSpPr/>
            <p:nvPr/>
          </p:nvSpPr>
          <p:spPr>
            <a:xfrm>
              <a:off x="475890" y="1942920"/>
              <a:ext cx="143774" cy="143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2B399E33-DF3D-4398-AB34-37B93C57B7D1}"/>
              </a:ext>
            </a:extLst>
          </p:cNvPr>
          <p:cNvGrpSpPr/>
          <p:nvPr/>
        </p:nvGrpSpPr>
        <p:grpSpPr>
          <a:xfrm>
            <a:off x="511834" y="2790643"/>
            <a:ext cx="359434" cy="359434"/>
            <a:chOff x="368060" y="1835090"/>
            <a:chExt cx="359434" cy="359434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0622301-B8C8-41F0-B7B2-24AA807717CA}"/>
                </a:ext>
              </a:extLst>
            </p:cNvPr>
            <p:cNvSpPr/>
            <p:nvPr/>
          </p:nvSpPr>
          <p:spPr>
            <a:xfrm>
              <a:off x="368060" y="1835090"/>
              <a:ext cx="359434" cy="3594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56B0EB4-180C-4A4F-9895-D616591271CA}"/>
                </a:ext>
              </a:extLst>
            </p:cNvPr>
            <p:cNvSpPr/>
            <p:nvPr/>
          </p:nvSpPr>
          <p:spPr>
            <a:xfrm>
              <a:off x="475890" y="1942920"/>
              <a:ext cx="143774" cy="143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92C9834-F31E-4187-B5F2-F602A054ED43}"/>
              </a:ext>
            </a:extLst>
          </p:cNvPr>
          <p:cNvGrpSpPr/>
          <p:nvPr/>
        </p:nvGrpSpPr>
        <p:grpSpPr>
          <a:xfrm>
            <a:off x="511834" y="4012718"/>
            <a:ext cx="359434" cy="359434"/>
            <a:chOff x="368060" y="1835090"/>
            <a:chExt cx="359434" cy="359434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4AC1EC42-860E-4A35-AE9B-9A9D2B07CCC1}"/>
                </a:ext>
              </a:extLst>
            </p:cNvPr>
            <p:cNvSpPr/>
            <p:nvPr/>
          </p:nvSpPr>
          <p:spPr>
            <a:xfrm>
              <a:off x="368060" y="1835090"/>
              <a:ext cx="359434" cy="3594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F9BC0257-386F-46DA-A400-DC1C44EC72AC}"/>
                </a:ext>
              </a:extLst>
            </p:cNvPr>
            <p:cNvSpPr/>
            <p:nvPr/>
          </p:nvSpPr>
          <p:spPr>
            <a:xfrm>
              <a:off x="475890" y="1942920"/>
              <a:ext cx="143774" cy="143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F8BDF51-87C0-4FEB-B0B5-BF6594CCF630}"/>
              </a:ext>
            </a:extLst>
          </p:cNvPr>
          <p:cNvGrpSpPr/>
          <p:nvPr/>
        </p:nvGrpSpPr>
        <p:grpSpPr>
          <a:xfrm>
            <a:off x="511834" y="5234792"/>
            <a:ext cx="359434" cy="359434"/>
            <a:chOff x="368060" y="1835090"/>
            <a:chExt cx="359434" cy="359434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0E8F1708-7B2C-4257-8406-AE6FE168B94D}"/>
                </a:ext>
              </a:extLst>
            </p:cNvPr>
            <p:cNvSpPr/>
            <p:nvPr/>
          </p:nvSpPr>
          <p:spPr>
            <a:xfrm>
              <a:off x="368060" y="1835090"/>
              <a:ext cx="359434" cy="3594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BC9D6B4B-6B00-4324-A077-AE1F51534158}"/>
                </a:ext>
              </a:extLst>
            </p:cNvPr>
            <p:cNvSpPr/>
            <p:nvPr/>
          </p:nvSpPr>
          <p:spPr>
            <a:xfrm>
              <a:off x="475890" y="1942920"/>
              <a:ext cx="143774" cy="143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4567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8ED0EC1-E0BF-4673-80D5-66B6567326E0}"/>
              </a:ext>
            </a:extLst>
          </p:cNvPr>
          <p:cNvSpPr/>
          <p:nvPr/>
        </p:nvSpPr>
        <p:spPr>
          <a:xfrm>
            <a:off x="2875" y="-4313"/>
            <a:ext cx="12191999" cy="819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4000" dirty="0">
                <a:cs typeface="Calibri" panose="020F0502020204030204"/>
              </a:rPr>
              <a:t>Arquitetura Proposta</a:t>
            </a:r>
            <a:endParaRPr lang="pt-BR" dirty="0"/>
          </a:p>
        </p:txBody>
      </p:sp>
      <p:pic>
        <p:nvPicPr>
          <p:cNvPr id="5" name="Imagem 7" descr="Ícone&#10;&#10;Descrição gerada automaticamente">
            <a:extLst>
              <a:ext uri="{FF2B5EF4-FFF2-40B4-BE49-F238E27FC236}">
                <a16:creationId xmlns:a16="http://schemas.microsoft.com/office/drawing/2014/main" id="{B83B821E-39F3-472A-B3A8-492D511E5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998" y="96774"/>
            <a:ext cx="2473987" cy="59145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3B3A6D17-7652-4154-9C65-D0533619ECA6}"/>
              </a:ext>
            </a:extLst>
          </p:cNvPr>
          <p:cNvSpPr/>
          <p:nvPr/>
        </p:nvSpPr>
        <p:spPr>
          <a:xfrm>
            <a:off x="74761" y="973344"/>
            <a:ext cx="1265208" cy="4456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dirty="0">
                <a:cs typeface="Calibri" panose="020F0502020204030204"/>
              </a:rPr>
              <a:t>Fontes</a:t>
            </a:r>
            <a:endParaRPr lang="pt-BR" sz="1050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583959A8-DE37-446E-AA3F-AE6B17620F28}"/>
              </a:ext>
            </a:extLst>
          </p:cNvPr>
          <p:cNvSpPr/>
          <p:nvPr/>
        </p:nvSpPr>
        <p:spPr>
          <a:xfrm>
            <a:off x="1641892" y="1605949"/>
            <a:ext cx="4255700" cy="26023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pt-BR" sz="2000" dirty="0">
                <a:solidFill>
                  <a:srgbClr val="000000"/>
                </a:solidFill>
                <a:cs typeface="Calibri" panose="020F0502020204030204"/>
              </a:rPr>
              <a:t>Batch </a:t>
            </a:r>
            <a:r>
              <a:rPr lang="pt-BR" sz="2000" dirty="0" err="1">
                <a:solidFill>
                  <a:srgbClr val="000000"/>
                </a:solidFill>
                <a:cs typeface="Calibri" panose="020F0502020204030204"/>
              </a:rPr>
              <a:t>Layer</a:t>
            </a:r>
            <a:endParaRPr lang="pt-BR" sz="1050" dirty="0" err="1">
              <a:solidFill>
                <a:srgbClr val="000000"/>
              </a:solidFill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290FE03-0D6B-4EAB-BF1C-29F03BC27184}"/>
              </a:ext>
            </a:extLst>
          </p:cNvPr>
          <p:cNvSpPr/>
          <p:nvPr/>
        </p:nvSpPr>
        <p:spPr>
          <a:xfrm>
            <a:off x="1641892" y="4423911"/>
            <a:ext cx="4255700" cy="161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pt-BR" sz="2000" dirty="0" err="1">
                <a:solidFill>
                  <a:srgbClr val="000000"/>
                </a:solidFill>
                <a:cs typeface="Calibri" panose="020F0502020204030204"/>
              </a:rPr>
              <a:t>Stream</a:t>
            </a:r>
            <a:r>
              <a:rPr lang="pt-BR" sz="2000" dirty="0">
                <a:solidFill>
                  <a:srgbClr val="000000"/>
                </a:solidFill>
                <a:cs typeface="Calibri" panose="020F0502020204030204"/>
              </a:rPr>
              <a:t> </a:t>
            </a:r>
            <a:r>
              <a:rPr lang="pt-BR" sz="2000" dirty="0" err="1">
                <a:solidFill>
                  <a:srgbClr val="000000"/>
                </a:solidFill>
                <a:cs typeface="Calibri" panose="020F0502020204030204"/>
              </a:rPr>
              <a:t>Layer</a:t>
            </a:r>
            <a:endParaRPr lang="pt-BR" sz="1050" dirty="0" err="1">
              <a:solidFill>
                <a:srgbClr val="000000"/>
              </a:solidFill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30A669A-9605-45D8-AC9A-ED2B3CC53671}"/>
              </a:ext>
            </a:extLst>
          </p:cNvPr>
          <p:cNvSpPr/>
          <p:nvPr/>
        </p:nvSpPr>
        <p:spPr>
          <a:xfrm>
            <a:off x="1641892" y="973344"/>
            <a:ext cx="4255700" cy="4456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dirty="0">
                <a:cs typeface="Calibri" panose="020F0502020204030204"/>
              </a:rPr>
              <a:t>Ingestão e Processamento</a:t>
            </a:r>
            <a:endParaRPr lang="pt-BR" sz="1050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05D9744-D16E-46AE-A04A-97102198D1A2}"/>
              </a:ext>
            </a:extLst>
          </p:cNvPr>
          <p:cNvSpPr/>
          <p:nvPr/>
        </p:nvSpPr>
        <p:spPr>
          <a:xfrm>
            <a:off x="6199514" y="973344"/>
            <a:ext cx="1998455" cy="4456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dirty="0">
                <a:cs typeface="Calibri" panose="020F0502020204030204"/>
              </a:rPr>
              <a:t>Armazenamento</a:t>
            </a:r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26CB22D-C4DB-4DFA-BF56-48A4536A6D88}"/>
              </a:ext>
            </a:extLst>
          </p:cNvPr>
          <p:cNvSpPr/>
          <p:nvPr/>
        </p:nvSpPr>
        <p:spPr>
          <a:xfrm>
            <a:off x="8499891" y="973344"/>
            <a:ext cx="1998455" cy="4456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dirty="0">
                <a:cs typeface="Calibri" panose="020F0502020204030204"/>
              </a:rPr>
              <a:t>Consumo</a:t>
            </a:r>
            <a:endParaRPr lang="pt-BR" sz="1050" dirty="0" err="1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BEE33D1-6869-4730-965D-7D6EF589DCCC}"/>
              </a:ext>
            </a:extLst>
          </p:cNvPr>
          <p:cNvSpPr/>
          <p:nvPr/>
        </p:nvSpPr>
        <p:spPr>
          <a:xfrm>
            <a:off x="10785891" y="973344"/>
            <a:ext cx="1293965" cy="4456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dirty="0">
                <a:cs typeface="Calibri" panose="020F0502020204030204"/>
              </a:rPr>
              <a:t>Usuários</a:t>
            </a:r>
            <a:endParaRPr lang="pt-BR" sz="1050" dirty="0" err="1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FC1EA1B-7FEE-4A82-A8AE-3A2131EC6C9E}"/>
              </a:ext>
            </a:extLst>
          </p:cNvPr>
          <p:cNvSpPr/>
          <p:nvPr/>
        </p:nvSpPr>
        <p:spPr>
          <a:xfrm>
            <a:off x="6199514" y="1605948"/>
            <a:ext cx="1998455" cy="4413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pt-BR" sz="2000" dirty="0" err="1">
                <a:solidFill>
                  <a:srgbClr val="000000"/>
                </a:solidFill>
                <a:cs typeface="Calibri" panose="020F0502020204030204"/>
              </a:rPr>
              <a:t>Storage</a:t>
            </a:r>
            <a:r>
              <a:rPr lang="pt-BR" sz="2000" dirty="0">
                <a:solidFill>
                  <a:srgbClr val="000000"/>
                </a:solidFill>
                <a:cs typeface="Calibri" panose="020F0502020204030204"/>
              </a:rPr>
              <a:t> </a:t>
            </a:r>
            <a:r>
              <a:rPr lang="pt-BR" sz="2000" dirty="0" err="1">
                <a:solidFill>
                  <a:srgbClr val="000000"/>
                </a:solidFill>
                <a:cs typeface="Calibri" panose="020F0502020204030204"/>
              </a:rPr>
              <a:t>Layer</a:t>
            </a:r>
            <a:endParaRPr lang="pt-BR" sz="1050" dirty="0" err="1">
              <a:solidFill>
                <a:srgbClr val="000000"/>
              </a:solidFill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4D64BFA8-BCAD-48C6-AAAE-0ACB71888651}"/>
              </a:ext>
            </a:extLst>
          </p:cNvPr>
          <p:cNvSpPr/>
          <p:nvPr/>
        </p:nvSpPr>
        <p:spPr>
          <a:xfrm>
            <a:off x="8499891" y="1605947"/>
            <a:ext cx="1998455" cy="2127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pt-BR" sz="2000" dirty="0">
                <a:solidFill>
                  <a:srgbClr val="000000"/>
                </a:solidFill>
                <a:cs typeface="Calibri"/>
              </a:rPr>
              <a:t>Data </a:t>
            </a:r>
            <a:r>
              <a:rPr lang="pt-BR" sz="2000" dirty="0" err="1">
                <a:solidFill>
                  <a:srgbClr val="000000"/>
                </a:solidFill>
                <a:cs typeface="Calibri"/>
              </a:rPr>
              <a:t>Viz</a:t>
            </a:r>
            <a:r>
              <a:rPr lang="pt-BR" sz="2000" dirty="0">
                <a:solidFill>
                  <a:srgbClr val="000000"/>
                </a:solidFill>
                <a:cs typeface="Calibri"/>
              </a:rPr>
              <a:t> </a:t>
            </a:r>
            <a:r>
              <a:rPr lang="pt-BR" sz="2000" dirty="0" err="1">
                <a:solidFill>
                  <a:srgbClr val="000000"/>
                </a:solidFill>
                <a:cs typeface="Calibri"/>
              </a:rPr>
              <a:t>Layer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D8F4B8F8-5944-4CA1-AF50-FB5354F6247D}"/>
              </a:ext>
            </a:extLst>
          </p:cNvPr>
          <p:cNvSpPr/>
          <p:nvPr/>
        </p:nvSpPr>
        <p:spPr>
          <a:xfrm>
            <a:off x="8499890" y="3906324"/>
            <a:ext cx="1998455" cy="2127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pt-BR" sz="2000" dirty="0">
                <a:solidFill>
                  <a:srgbClr val="000000"/>
                </a:solidFill>
                <a:cs typeface="Calibri"/>
              </a:rPr>
              <a:t>AI </a:t>
            </a:r>
            <a:r>
              <a:rPr lang="pt-BR" sz="2000" dirty="0" err="1">
                <a:solidFill>
                  <a:srgbClr val="000000"/>
                </a:solidFill>
                <a:cs typeface="Calibri"/>
              </a:rPr>
              <a:t>Layer</a:t>
            </a:r>
            <a:endParaRPr lang="pt-BR" sz="2000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3" name="Imagem 3" descr="Logotipo&#10;&#10;Descrição gerada automaticamente">
            <a:extLst>
              <a:ext uri="{FF2B5EF4-FFF2-40B4-BE49-F238E27FC236}">
                <a16:creationId xmlns:a16="http://schemas.microsoft.com/office/drawing/2014/main" id="{34E5F1A5-BFDA-493D-AA57-629883AEF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3" y="1751701"/>
            <a:ext cx="1276710" cy="694787"/>
          </a:xfrm>
          <a:prstGeom prst="rect">
            <a:avLst/>
          </a:prstGeom>
        </p:spPr>
      </p:pic>
      <p:pic>
        <p:nvPicPr>
          <p:cNvPr id="4" name="Imagem 6" descr="Logotipo&#10;&#10;Descrição gerada automaticamente">
            <a:extLst>
              <a:ext uri="{FF2B5EF4-FFF2-40B4-BE49-F238E27FC236}">
                <a16:creationId xmlns:a16="http://schemas.microsoft.com/office/drawing/2014/main" id="{404202AE-5A95-4DC9-9226-52B8281D6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23" y="2860915"/>
            <a:ext cx="1219201" cy="949266"/>
          </a:xfrm>
          <a:prstGeom prst="rect">
            <a:avLst/>
          </a:prstGeom>
        </p:spPr>
      </p:pic>
      <p:pic>
        <p:nvPicPr>
          <p:cNvPr id="42" name="Imagem 42" descr="Logotipo, nome da empresa&#10;&#10;Descrição gerada automaticamente">
            <a:extLst>
              <a:ext uri="{FF2B5EF4-FFF2-40B4-BE49-F238E27FC236}">
                <a16:creationId xmlns:a16="http://schemas.microsoft.com/office/drawing/2014/main" id="{09234A42-88E5-425D-82AA-1DF6253283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02" t="8377" r="15707" b="22071"/>
          <a:stretch/>
        </p:blipFill>
        <p:spPr>
          <a:xfrm>
            <a:off x="8778191" y="2083683"/>
            <a:ext cx="1422090" cy="890539"/>
          </a:xfrm>
          <a:prstGeom prst="rect">
            <a:avLst/>
          </a:prstGeom>
        </p:spPr>
      </p:pic>
      <p:pic>
        <p:nvPicPr>
          <p:cNvPr id="43" name="Imagem 43">
            <a:extLst>
              <a:ext uri="{FF2B5EF4-FFF2-40B4-BE49-F238E27FC236}">
                <a16:creationId xmlns:a16="http://schemas.microsoft.com/office/drawing/2014/main" id="{08C3CCF6-2DA6-4B3C-8671-CBFA3BADE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5683" y="3093320"/>
            <a:ext cx="1492370" cy="484453"/>
          </a:xfrm>
          <a:prstGeom prst="rect">
            <a:avLst/>
          </a:prstGeom>
        </p:spPr>
      </p:pic>
      <p:pic>
        <p:nvPicPr>
          <p:cNvPr id="44" name="Imagem 44" descr="Logotipo, Ícone&#10;&#10;Descrição gerada automaticamente">
            <a:extLst>
              <a:ext uri="{FF2B5EF4-FFF2-40B4-BE49-F238E27FC236}">
                <a16:creationId xmlns:a16="http://schemas.microsoft.com/office/drawing/2014/main" id="{8D5DDC09-46EE-4C05-A9C0-1842ABAC73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546" t="-1676" r="57064" b="2103"/>
          <a:stretch/>
        </p:blipFill>
        <p:spPr>
          <a:xfrm>
            <a:off x="9655210" y="5121445"/>
            <a:ext cx="747106" cy="782053"/>
          </a:xfrm>
          <a:prstGeom prst="rect">
            <a:avLst/>
          </a:prstGeom>
        </p:spPr>
      </p:pic>
      <p:pic>
        <p:nvPicPr>
          <p:cNvPr id="46" name="Imagem 46" descr="Gráfico&#10;&#10;Descrição gerada automaticamente">
            <a:extLst>
              <a:ext uri="{FF2B5EF4-FFF2-40B4-BE49-F238E27FC236}">
                <a16:creationId xmlns:a16="http://schemas.microsoft.com/office/drawing/2014/main" id="{DA5A5B31-EFAD-4C02-AD86-E7D1E027C54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647" t="39924" r="86779" b="32962"/>
          <a:stretch/>
        </p:blipFill>
        <p:spPr>
          <a:xfrm>
            <a:off x="11027973" y="1956709"/>
            <a:ext cx="830560" cy="1025274"/>
          </a:xfrm>
          <a:prstGeom prst="rect">
            <a:avLst/>
          </a:prstGeom>
        </p:spPr>
      </p:pic>
      <p:sp>
        <p:nvSpPr>
          <p:cNvPr id="47" name="CaixaDeTexto 46">
            <a:extLst>
              <a:ext uri="{FF2B5EF4-FFF2-40B4-BE49-F238E27FC236}">
                <a16:creationId xmlns:a16="http://schemas.microsoft.com/office/drawing/2014/main" id="{D80F1FFE-2369-4731-AEF0-BA530FBA99C9}"/>
              </a:ext>
            </a:extLst>
          </p:cNvPr>
          <p:cNvSpPr txBox="1"/>
          <p:nvPr/>
        </p:nvSpPr>
        <p:spPr>
          <a:xfrm>
            <a:off x="10833879" y="2854445"/>
            <a:ext cx="12335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/>
              <a:t>Analistas de Negócio</a:t>
            </a:r>
          </a:p>
        </p:txBody>
      </p:sp>
      <p:pic>
        <p:nvPicPr>
          <p:cNvPr id="48" name="Imagem 46" descr="Gráfico&#10;&#10;Descrição gerada automaticamente">
            <a:extLst>
              <a:ext uri="{FF2B5EF4-FFF2-40B4-BE49-F238E27FC236}">
                <a16:creationId xmlns:a16="http://schemas.microsoft.com/office/drawing/2014/main" id="{A622387D-2DA0-498D-BF93-35EC938A81F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647" t="39924" r="86779" b="32962"/>
          <a:stretch/>
        </p:blipFill>
        <p:spPr>
          <a:xfrm>
            <a:off x="11042350" y="3883274"/>
            <a:ext cx="830560" cy="1025274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268C358F-BB14-475C-8D50-4A792E032C0D}"/>
              </a:ext>
            </a:extLst>
          </p:cNvPr>
          <p:cNvSpPr txBox="1"/>
          <p:nvPr/>
        </p:nvSpPr>
        <p:spPr>
          <a:xfrm>
            <a:off x="10848256" y="4781011"/>
            <a:ext cx="1219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/>
              <a:t>Cientistas de Dados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DE087298-D278-4A8A-B8FD-D06F21EA2FFA}"/>
              </a:ext>
            </a:extLst>
          </p:cNvPr>
          <p:cNvSpPr/>
          <p:nvPr/>
        </p:nvSpPr>
        <p:spPr>
          <a:xfrm>
            <a:off x="1641891" y="6177948"/>
            <a:ext cx="8856455" cy="575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pt-BR" sz="2000" err="1">
                <a:solidFill>
                  <a:srgbClr val="000000"/>
                </a:solidFill>
                <a:cs typeface="Calibri"/>
              </a:rPr>
              <a:t>Governance</a:t>
            </a:r>
            <a:r>
              <a:rPr lang="pt-BR" sz="2000">
                <a:solidFill>
                  <a:srgbClr val="000000"/>
                </a:solidFill>
                <a:cs typeface="Calibri"/>
              </a:rPr>
              <a:t> &amp; Ops</a:t>
            </a:r>
          </a:p>
        </p:txBody>
      </p:sp>
      <p:pic>
        <p:nvPicPr>
          <p:cNvPr id="56" name="Imagem 56">
            <a:extLst>
              <a:ext uri="{FF2B5EF4-FFF2-40B4-BE49-F238E27FC236}">
                <a16:creationId xmlns:a16="http://schemas.microsoft.com/office/drawing/2014/main" id="{7DCE794F-96A6-4977-A41A-E48E2E24DD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1645" y="4005442"/>
            <a:ext cx="428625" cy="428625"/>
          </a:xfrm>
          <a:prstGeom prst="rect">
            <a:avLst/>
          </a:prstGeom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488288CA-EEA1-4918-AAAC-4C7537A1274C}"/>
              </a:ext>
            </a:extLst>
          </p:cNvPr>
          <p:cNvSpPr txBox="1"/>
          <p:nvPr/>
        </p:nvSpPr>
        <p:spPr>
          <a:xfrm>
            <a:off x="6420928" y="4465607"/>
            <a:ext cx="15642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 err="1"/>
              <a:t>BigQuery</a:t>
            </a:r>
          </a:p>
        </p:txBody>
      </p:sp>
      <p:pic>
        <p:nvPicPr>
          <p:cNvPr id="7" name="Imagem 8" descr="Ícone&#10;&#10;Descrição gerada automaticamente">
            <a:extLst>
              <a:ext uri="{FF2B5EF4-FFF2-40B4-BE49-F238E27FC236}">
                <a16:creationId xmlns:a16="http://schemas.microsoft.com/office/drawing/2014/main" id="{C3E9AA90-EB0B-4235-B00D-C33ED3AFB2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9705" y="2673110"/>
            <a:ext cx="314325" cy="419100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5A4F0EEA-9654-4E7C-A7A8-4E0C57BE07EE}"/>
              </a:ext>
            </a:extLst>
          </p:cNvPr>
          <p:cNvSpPr txBox="1"/>
          <p:nvPr/>
        </p:nvSpPr>
        <p:spPr>
          <a:xfrm>
            <a:off x="2999116" y="3071003"/>
            <a:ext cx="15642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Cloud Composer</a:t>
            </a:r>
            <a:endParaRPr lang="pt-BR">
              <a:cs typeface="Calibri"/>
            </a:endParaRPr>
          </a:p>
        </p:txBody>
      </p:sp>
      <p:pic>
        <p:nvPicPr>
          <p:cNvPr id="9" name="Imagem 10" descr="Uma imagem contendo Forma&#10;&#10;Descrição gerada automaticamente">
            <a:extLst>
              <a:ext uri="{FF2B5EF4-FFF2-40B4-BE49-F238E27FC236}">
                <a16:creationId xmlns:a16="http://schemas.microsoft.com/office/drawing/2014/main" id="{F42561B0-D8BE-4F53-9C2A-8AD64C11B3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70872" y="6300698"/>
            <a:ext cx="457200" cy="323850"/>
          </a:xfrm>
          <a:prstGeom prst="rect">
            <a:avLst/>
          </a:prstGeom>
        </p:spPr>
      </p:pic>
      <p:sp>
        <p:nvSpPr>
          <p:cNvPr id="51" name="CaixaDeTexto 50">
            <a:extLst>
              <a:ext uri="{FF2B5EF4-FFF2-40B4-BE49-F238E27FC236}">
                <a16:creationId xmlns:a16="http://schemas.microsoft.com/office/drawing/2014/main" id="{DEBD4514-C418-4496-AC4E-29EF29FD032B}"/>
              </a:ext>
            </a:extLst>
          </p:cNvPr>
          <p:cNvSpPr txBox="1"/>
          <p:nvPr/>
        </p:nvSpPr>
        <p:spPr>
          <a:xfrm>
            <a:off x="4609379" y="6176512"/>
            <a:ext cx="15642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Cloud Monitoring</a:t>
            </a:r>
            <a:endParaRPr lang="pt-BR">
              <a:cs typeface="Calibri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310F182-AB5E-45F5-983A-C53C45AFE621}"/>
              </a:ext>
            </a:extLst>
          </p:cNvPr>
          <p:cNvSpPr txBox="1"/>
          <p:nvPr/>
        </p:nvSpPr>
        <p:spPr>
          <a:xfrm>
            <a:off x="7139793" y="6176511"/>
            <a:ext cx="15642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Cloud Monitoring</a:t>
            </a:r>
            <a:endParaRPr lang="pt-BR">
              <a:cs typeface="Calibri"/>
            </a:endParaRPr>
          </a:p>
        </p:txBody>
      </p:sp>
      <p:pic>
        <p:nvPicPr>
          <p:cNvPr id="11" name="Imagem 12" descr="Ícone&#10;&#10;Descrição gerada automaticamente">
            <a:extLst>
              <a:ext uri="{FF2B5EF4-FFF2-40B4-BE49-F238E27FC236}">
                <a16:creationId xmlns:a16="http://schemas.microsoft.com/office/drawing/2014/main" id="{97A92BA1-F8D4-4452-9296-837DFF167A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58706" y="6300877"/>
            <a:ext cx="428625" cy="381000"/>
          </a:xfrm>
          <a:prstGeom prst="rect">
            <a:avLst/>
          </a:prstGeom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4D8AC903-0B03-4193-ABC9-945001658470}"/>
              </a:ext>
            </a:extLst>
          </p:cNvPr>
          <p:cNvSpPr txBox="1"/>
          <p:nvPr/>
        </p:nvSpPr>
        <p:spPr>
          <a:xfrm>
            <a:off x="4178059" y="5357002"/>
            <a:ext cx="15642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DataFlow</a:t>
            </a:r>
            <a:endParaRPr lang="pt-BR">
              <a:cs typeface="Calibri"/>
            </a:endParaRPr>
          </a:p>
        </p:txBody>
      </p:sp>
      <p:pic>
        <p:nvPicPr>
          <p:cNvPr id="13" name="Imagem 13">
            <a:extLst>
              <a:ext uri="{FF2B5EF4-FFF2-40B4-BE49-F238E27FC236}">
                <a16:creationId xmlns:a16="http://schemas.microsoft.com/office/drawing/2014/main" id="{161A6A97-060E-4005-85C7-5FBE548AC7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86762" y="4901781"/>
            <a:ext cx="342900" cy="466725"/>
          </a:xfrm>
          <a:prstGeom prst="rect">
            <a:avLst/>
          </a:prstGeom>
        </p:spPr>
      </p:pic>
      <p:pic>
        <p:nvPicPr>
          <p:cNvPr id="14" name="Imagem 15" descr="Ícone&#10;&#10;Descrição gerada automaticamente">
            <a:extLst>
              <a:ext uri="{FF2B5EF4-FFF2-40B4-BE49-F238E27FC236}">
                <a16:creationId xmlns:a16="http://schemas.microsoft.com/office/drawing/2014/main" id="{E9F11124-46C1-49D1-BB72-5E4E3BA1981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04354" y="4886505"/>
            <a:ext cx="390525" cy="428625"/>
          </a:xfrm>
          <a:prstGeom prst="rect">
            <a:avLst/>
          </a:prstGeom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B2A41FD1-1E79-4118-8F56-E51BB3CF412B}"/>
              </a:ext>
            </a:extLst>
          </p:cNvPr>
          <p:cNvSpPr txBox="1"/>
          <p:nvPr/>
        </p:nvSpPr>
        <p:spPr>
          <a:xfrm>
            <a:off x="2582172" y="5357001"/>
            <a:ext cx="15642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Pub/Sub</a:t>
            </a:r>
          </a:p>
        </p:txBody>
      </p:sp>
      <p:pic>
        <p:nvPicPr>
          <p:cNvPr id="16" name="Imagem 16" descr="Uma imagem contendo Ícone&#10;&#10;Descrição gerada automaticamente">
            <a:extLst>
              <a:ext uri="{FF2B5EF4-FFF2-40B4-BE49-F238E27FC236}">
                <a16:creationId xmlns:a16="http://schemas.microsoft.com/office/drawing/2014/main" id="{C697293D-6CC2-4171-BD33-1F928483319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72717" y="4379613"/>
            <a:ext cx="600075" cy="542925"/>
          </a:xfrm>
          <a:prstGeom prst="rect">
            <a:avLst/>
          </a:prstGeom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E2E89FD9-0785-48CD-90BE-A47FCED263AB}"/>
              </a:ext>
            </a:extLst>
          </p:cNvPr>
          <p:cNvSpPr txBox="1"/>
          <p:nvPr/>
        </p:nvSpPr>
        <p:spPr>
          <a:xfrm>
            <a:off x="8405003" y="4810663"/>
            <a:ext cx="15642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AI Platform</a:t>
            </a:r>
            <a:endParaRPr lang="pt-BR">
              <a:cs typeface="Calibri"/>
            </a:endParaRPr>
          </a:p>
        </p:txBody>
      </p:sp>
      <p:pic>
        <p:nvPicPr>
          <p:cNvPr id="17" name="Imagem 1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C39239BE-BE6D-47E0-B45E-9888E4FF3A1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88744" y="2696833"/>
            <a:ext cx="428625" cy="342900"/>
          </a:xfrm>
          <a:prstGeom prst="rect">
            <a:avLst/>
          </a:prstGeom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00A6A20F-8070-41C8-83ED-730A5993E98D}"/>
              </a:ext>
            </a:extLst>
          </p:cNvPr>
          <p:cNvSpPr txBox="1"/>
          <p:nvPr/>
        </p:nvSpPr>
        <p:spPr>
          <a:xfrm>
            <a:off x="6420928" y="2984739"/>
            <a:ext cx="15642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Cloud Storage</a:t>
            </a:r>
            <a:endParaRPr lang="pt-BR">
              <a:cs typeface="Calibri"/>
            </a:endParaRPr>
          </a:p>
        </p:txBody>
      </p:sp>
      <p:pic>
        <p:nvPicPr>
          <p:cNvPr id="18" name="Imagem 18" descr="Ícone&#10;&#10;Descrição gerada automaticamente">
            <a:extLst>
              <a:ext uri="{FF2B5EF4-FFF2-40B4-BE49-F238E27FC236}">
                <a16:creationId xmlns:a16="http://schemas.microsoft.com/office/drawing/2014/main" id="{EC79046F-8F0C-49E4-A6FB-7DF006CB656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68057" y="6195923"/>
            <a:ext cx="438150" cy="533400"/>
          </a:xfrm>
          <a:prstGeom prst="rect">
            <a:avLst/>
          </a:prstGeom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68718EB1-3880-4446-99CB-F21B14B61CE5}"/>
              </a:ext>
            </a:extLst>
          </p:cNvPr>
          <p:cNvSpPr txBox="1"/>
          <p:nvPr/>
        </p:nvSpPr>
        <p:spPr>
          <a:xfrm>
            <a:off x="9339529" y="6262774"/>
            <a:ext cx="15642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IAM</a:t>
            </a:r>
            <a:endParaRPr lang="pt-BR">
              <a:cs typeface="Calibri"/>
            </a:endParaRPr>
          </a:p>
        </p:txBody>
      </p:sp>
      <p:pic>
        <p:nvPicPr>
          <p:cNvPr id="19" name="Imagem 19">
            <a:extLst>
              <a:ext uri="{FF2B5EF4-FFF2-40B4-BE49-F238E27FC236}">
                <a16:creationId xmlns:a16="http://schemas.microsoft.com/office/drawing/2014/main" id="{3F869793-0ADA-404A-8EAA-E8AB3C2D5A3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3683" y="4993819"/>
            <a:ext cx="802257" cy="65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7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8ED0EC1-E0BF-4673-80D5-66B6567326E0}"/>
              </a:ext>
            </a:extLst>
          </p:cNvPr>
          <p:cNvSpPr/>
          <p:nvPr/>
        </p:nvSpPr>
        <p:spPr>
          <a:xfrm>
            <a:off x="2875" y="-4313"/>
            <a:ext cx="12191999" cy="819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4000">
                <a:cs typeface="Calibri" panose="020F0502020204030204"/>
              </a:rPr>
              <a:t>Camadas de Dados do Data Lake</a:t>
            </a:r>
            <a:endParaRPr lang="pt-BR"/>
          </a:p>
        </p:txBody>
      </p:sp>
      <p:pic>
        <p:nvPicPr>
          <p:cNvPr id="5" name="Imagem 7" descr="Ícone&#10;&#10;Descrição gerada automaticamente">
            <a:extLst>
              <a:ext uri="{FF2B5EF4-FFF2-40B4-BE49-F238E27FC236}">
                <a16:creationId xmlns:a16="http://schemas.microsoft.com/office/drawing/2014/main" id="{B83B821E-39F3-472A-B3A8-492D511E5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998" y="96774"/>
            <a:ext cx="2473987" cy="59145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530A669A-9605-45D8-AC9A-ED2B3CC53671}"/>
              </a:ext>
            </a:extLst>
          </p:cNvPr>
          <p:cNvSpPr/>
          <p:nvPr/>
        </p:nvSpPr>
        <p:spPr>
          <a:xfrm>
            <a:off x="491704" y="1562816"/>
            <a:ext cx="3234908" cy="10926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Calibri" panose="020F0502020204030204"/>
              </a:rPr>
              <a:t>Landing ou Transient</a:t>
            </a:r>
            <a:endParaRPr lang="pt-BR" sz="2000" dirty="0">
              <a:cs typeface="Calibri" panose="020F0502020204030204"/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05D9744-D16E-46AE-A04A-97102198D1A2}"/>
              </a:ext>
            </a:extLst>
          </p:cNvPr>
          <p:cNvSpPr/>
          <p:nvPr/>
        </p:nvSpPr>
        <p:spPr>
          <a:xfrm>
            <a:off x="4380779" y="1562816"/>
            <a:ext cx="3234907" cy="10926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Calibri" panose="020F0502020204030204"/>
              </a:rPr>
              <a:t>RAW</a:t>
            </a:r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26CB22D-C4DB-4DFA-BF56-48A4536A6D88}"/>
              </a:ext>
            </a:extLst>
          </p:cNvPr>
          <p:cNvSpPr/>
          <p:nvPr/>
        </p:nvSpPr>
        <p:spPr>
          <a:xfrm>
            <a:off x="8269854" y="1562816"/>
            <a:ext cx="3234907" cy="10926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Calibri" panose="020F0502020204030204"/>
              </a:rPr>
              <a:t>Trusted</a:t>
            </a:r>
            <a:endParaRPr lang="pt-BR" sz="1050" dirty="0" err="1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BEE33D1-6869-4730-965D-7D6EF589DCCC}"/>
              </a:ext>
            </a:extLst>
          </p:cNvPr>
          <p:cNvSpPr/>
          <p:nvPr/>
        </p:nvSpPr>
        <p:spPr>
          <a:xfrm>
            <a:off x="491703" y="4883986"/>
            <a:ext cx="11013057" cy="10926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Calibri" panose="020F0502020204030204"/>
              </a:rPr>
              <a:t>Staging</a:t>
            </a:r>
            <a:endParaRPr lang="pt-BR" sz="1050" dirty="0" err="1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7AB494E-EBDE-43D6-A46A-E8161AF60345}"/>
              </a:ext>
            </a:extLst>
          </p:cNvPr>
          <p:cNvSpPr txBox="1"/>
          <p:nvPr/>
        </p:nvSpPr>
        <p:spPr>
          <a:xfrm>
            <a:off x="496558" y="2739426"/>
            <a:ext cx="324640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/>
              <a:t>Dados Não-Estruturados, Semi-Estruturados ou Estruturados </a:t>
            </a:r>
            <a:r>
              <a:rPr lang="pt-BR"/>
              <a:t>que estão entrando no Data Lake.</a:t>
            </a:r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5106099-A722-478B-8318-6DAB52CD7348}"/>
              </a:ext>
            </a:extLst>
          </p:cNvPr>
          <p:cNvSpPr txBox="1"/>
          <p:nvPr/>
        </p:nvSpPr>
        <p:spPr>
          <a:xfrm>
            <a:off x="4378444" y="2739425"/>
            <a:ext cx="324640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/>
              <a:t>Dados Tipificados, Catalogados </a:t>
            </a:r>
            <a:r>
              <a:rPr lang="pt-BR"/>
              <a:t>e, se possível, Estruturados, processados a </a:t>
            </a:r>
            <a:r>
              <a:rPr lang="pt-BR" dirty="0"/>
              <a:t>partir da camada de Landing. Ideal para geração de insights.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CFF98A2-FC90-45E3-AE21-FC658F60A39C}"/>
              </a:ext>
            </a:extLst>
          </p:cNvPr>
          <p:cNvSpPr txBox="1"/>
          <p:nvPr/>
        </p:nvSpPr>
        <p:spPr>
          <a:xfrm>
            <a:off x="8274708" y="2739424"/>
            <a:ext cx="324640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/>
              <a:t>Dados Estruturados, Curados e com aplicação de regras de negócio (quando aplicáveis) processados a partir da camada RAW. Ideal para </a:t>
            </a:r>
            <a:r>
              <a:rPr lang="pt-BR"/>
              <a:t>consumo via </a:t>
            </a:r>
            <a:r>
              <a:rPr lang="pt-BR" dirty="0"/>
              <a:t>Dashoards.</a:t>
            </a:r>
            <a:endParaRPr lang="pt-BR" dirty="0">
              <a:cs typeface="Calibri"/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443F4D4D-1A18-43EC-BCFE-FF4C200E9435}"/>
              </a:ext>
            </a:extLst>
          </p:cNvPr>
          <p:cNvSpPr txBox="1"/>
          <p:nvPr/>
        </p:nvSpPr>
        <p:spPr>
          <a:xfrm>
            <a:off x="496556" y="6089347"/>
            <a:ext cx="110245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Dados auxiliares e temporários.</a:t>
            </a: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949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D7BBF39-DDA9-498D-B322-24D4E71E4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pt-BR" sz="4000">
                <a:solidFill>
                  <a:schemeClr val="tx2"/>
                </a:solidFill>
                <a:cs typeface="Calibri Light"/>
              </a:rPr>
              <a:t>Obrigada!</a:t>
            </a:r>
            <a:endParaRPr lang="pt-BR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07045C29-077E-40F5-8BE6-F1DF29299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t-BR" sz="2000">
                <a:solidFill>
                  <a:schemeClr val="tx2"/>
                </a:solidFill>
                <a:cs typeface="Calibri"/>
              </a:rPr>
              <a:t>Thays Maia de Sá</a:t>
            </a:r>
            <a:endParaRPr lang="pt-BR" sz="2000">
              <a:solidFill>
                <a:schemeClr val="tx2"/>
              </a:solidFill>
            </a:endParaRPr>
          </a:p>
        </p:txBody>
      </p:sp>
      <p:pic>
        <p:nvPicPr>
          <p:cNvPr id="7" name="Imagem 7" descr="Ícone&#10;&#10;Descrição gerada automaticamente">
            <a:extLst>
              <a:ext uri="{FF2B5EF4-FFF2-40B4-BE49-F238E27FC236}">
                <a16:creationId xmlns:a16="http://schemas.microsoft.com/office/drawing/2014/main" id="{BA940968-1618-4EF3-A5F0-4AF7F325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3389189"/>
            <a:ext cx="4141760" cy="994022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7377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Desafio - Arquitetura de Dados</vt:lpstr>
      <vt:lpstr>Apresentação do PowerPoint</vt:lpstr>
      <vt:lpstr>Apresentação do PowerPoint</vt:lpstr>
      <vt:lpstr>Apresentação do PowerPoint</vt:lpstr>
      <vt:lpstr>Apresentação do PowerPoint</vt:lpstr>
      <vt:lpstr>Obrigada!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517</cp:revision>
  <dcterms:created xsi:type="dcterms:W3CDTF">2021-10-15T19:28:01Z</dcterms:created>
  <dcterms:modified xsi:type="dcterms:W3CDTF">2021-10-17T15:11:27Z</dcterms:modified>
</cp:coreProperties>
</file>