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0CCB-8267-458A-9AD7-E6A5B668DE63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32433-332D-4771-9FCB-E4FBAFF42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1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3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5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6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0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8B2-0295-438B-83C2-F845D0F7A697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3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912B-B5DB-4BFF-B494-D683CAFCE3C7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DEAE-C85B-49A8-90C9-310F92CE10DA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2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7924-2D6C-4B59-AF57-EAACE2DF7C9B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1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8F5-7B53-4CD5-9CAF-76331CCD6AA1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4D82-9390-4B11-941F-9B575C2F9671}" type="datetime1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38EE-5AF9-4975-B233-E39F87AE822E}" type="datetime1">
              <a:rPr lang="pt-BR" smtClean="0"/>
              <a:t>12/04/2024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55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ED73-697D-402A-9DD5-A59C9463CF0D}" type="datetime1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1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34B1-C028-42D0-9ED1-FBBB0911DF92}" type="datetime1">
              <a:rPr lang="pt-BR" smtClean="0"/>
              <a:t>12/04/2024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2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2F54-171B-4D1D-BB33-BAE89E4FB752}" type="datetime1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5A85-8205-4E40-BBC8-15DD8BDA0ED8}" type="datetime1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B130-A72C-4743-A016-327833342413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9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1 </a:t>
            </a:r>
            <a:r>
              <a:rPr lang="pt-BR" dirty="0" smtClean="0"/>
              <a:t>– </a:t>
            </a:r>
            <a:r>
              <a:rPr lang="pt-BR" dirty="0" smtClean="0"/>
              <a:t>Código Morse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16431" y="2952205"/>
            <a:ext cx="2959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EP1 </a:t>
            </a:r>
            <a:r>
              <a:rPr lang="pt-BR" sz="2400" dirty="0" smtClean="0"/>
              <a:t>– </a:t>
            </a:r>
            <a:r>
              <a:rPr lang="pt-BR" sz="2400" dirty="0" smtClean="0"/>
              <a:t>CÓDIGO MORSE</a:t>
            </a:r>
          </a:p>
          <a:p>
            <a:pPr algn="ctr"/>
            <a:r>
              <a:rPr lang="pt-BR" sz="2400" dirty="0" smtClean="0"/>
              <a:t>THAYSA ZILLE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282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3657" y="721935"/>
            <a:ext cx="104446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Este </a:t>
            </a:r>
            <a:r>
              <a:rPr lang="pt-BR" sz="1600" dirty="0"/>
              <a:t>código implementa um tradutor de Código Morse para caracteres comuns usando um Autômato Finito Determinístico (AFD) - Transdutor. Um transdutor é uma máquina de estado que, além de consumir uma entrada e produzir uma saída, mantém um estado interno. No caso deste código, o tipo de transdutor utilizado é o </a:t>
            </a:r>
            <a:r>
              <a:rPr lang="pt-BR" sz="1600" b="1" u="sng" dirty="0" err="1"/>
              <a:t>Mealy</a:t>
            </a:r>
            <a:r>
              <a:rPr lang="pt-BR" sz="1600" dirty="0"/>
              <a:t>, pois a saída depende tanto do estado atual quanto da entrada atual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b="1" dirty="0"/>
              <a:t>Definição Formal: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Alfabeto de entrada: </a:t>
            </a:r>
            <a:r>
              <a:rPr lang="pt-BR" sz="1600" dirty="0"/>
              <a:t>Os símbolos do alfabeto de entrada são os caracteres do Código Morse, ou seja, '.', '-', e ' ' (espaço</a:t>
            </a:r>
            <a:r>
              <a:rPr lang="pt-BR" sz="1600" dirty="0" smtClean="0"/>
              <a:t>).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Alfabeto de saída: </a:t>
            </a:r>
            <a:r>
              <a:rPr lang="pt-BR" sz="1600" dirty="0"/>
              <a:t>Os símbolos do alfabeto de saída são os caracteres comuns do idioma inglês, incluindo letras de A-Z, números de 0-9 e alguns caracteres especiais como ',', '-', '.', entre outros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 smtClean="0"/>
              <a:t>Exemplos de </a:t>
            </a:r>
            <a:r>
              <a:rPr lang="pt-BR" sz="1600" dirty="0"/>
              <a:t>Entradas e Transições de Estado:</a:t>
            </a:r>
          </a:p>
          <a:p>
            <a:r>
              <a:rPr lang="pt-BR" sz="1600" dirty="0"/>
              <a:t>Entradas que não têm alfabeto de saída:</a:t>
            </a:r>
          </a:p>
          <a:p>
            <a:pPr lvl="1"/>
            <a:r>
              <a:rPr lang="pt-BR" sz="1600" dirty="0"/>
              <a:t>Se o estado atual é 'q5' (estado final), e qualquer entrada é recebida, não há saída.</a:t>
            </a:r>
          </a:p>
          <a:p>
            <a:pPr lvl="1"/>
            <a:r>
              <a:rPr lang="pt-BR" sz="1600" dirty="0"/>
              <a:t>Se o estado atual é 'q10' (estado final), e qualquer entrada é recebida, não há saída.</a:t>
            </a:r>
          </a:p>
          <a:p>
            <a:pPr lvl="1"/>
            <a:r>
              <a:rPr lang="pt-BR" sz="1600" dirty="0"/>
              <a:t>Se o estado atual é 'q12' (estado final), e qualquer entrada é recebida, não há saída.</a:t>
            </a:r>
          </a:p>
          <a:p>
            <a:r>
              <a:rPr lang="pt-BR" sz="1600" dirty="0"/>
              <a:t>Entradas que emitem símbolos no alfabeto de saída:</a:t>
            </a:r>
          </a:p>
          <a:p>
            <a:pPr lvl="1"/>
            <a:r>
              <a:rPr lang="pt-BR" sz="1600" dirty="0"/>
              <a:t>Ao receber '.' (ponto) como entrada enquanto no estado 'q1', o transdutor emite a letra correspondente 'e' como saída.</a:t>
            </a:r>
          </a:p>
          <a:p>
            <a:pPr lvl="1"/>
            <a:r>
              <a:rPr lang="pt-BR" sz="1600" dirty="0"/>
              <a:t>Ao receber '-' (traço) como entrada enquanto no estado 'q6', o transdutor emite a letra correspondente 'b' como saída.</a:t>
            </a:r>
          </a:p>
          <a:p>
            <a:pPr lvl="1"/>
            <a:r>
              <a:rPr lang="pt-BR" sz="1600" dirty="0"/>
              <a:t>Ao receber ' ' (espaço) como entrada enquanto no estado 'q12', o transdutor emite uma saída especial representada por "vazio".</a:t>
            </a:r>
          </a:p>
          <a:p>
            <a:endParaRPr lang="pt-BR" sz="16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-531223" y="296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1 </a:t>
            </a:r>
            <a:r>
              <a:rPr lang="pt-BR" dirty="0" smtClean="0"/>
              <a:t>– </a:t>
            </a:r>
            <a:r>
              <a:rPr lang="pt-BR" dirty="0" smtClean="0"/>
              <a:t>Código Morse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68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97281" y="766353"/>
            <a:ext cx="99190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Explicação Básica do Código e </a:t>
            </a:r>
            <a:r>
              <a:rPr lang="pt-BR" sz="2000" b="1" dirty="0" smtClean="0"/>
              <a:t>Funções</a:t>
            </a:r>
          </a:p>
          <a:p>
            <a:endParaRPr lang="pt-BR" sz="1600" dirty="0" smtClean="0"/>
          </a:p>
          <a:p>
            <a:r>
              <a:rPr lang="pt-BR" sz="1600" b="1" dirty="0" smtClean="0"/>
              <a:t>MORSE_PARA_ALFABETO</a:t>
            </a:r>
            <a:r>
              <a:rPr lang="pt-BR" sz="1600" dirty="0" smtClean="0"/>
              <a:t>: </a:t>
            </a:r>
            <a:r>
              <a:rPr lang="pt-BR" sz="1600" dirty="0"/>
              <a:t>que mapeia cada símbolo Morse para o caractere correspondente no alfabeto comum.</a:t>
            </a:r>
          </a:p>
          <a:p>
            <a:endParaRPr lang="pt-BR" sz="1600" b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r>
              <a:rPr lang="pt-BR" sz="1600" b="1" dirty="0" err="1" smtClean="0"/>
              <a:t>proximo_simbolo</a:t>
            </a:r>
            <a:r>
              <a:rPr lang="pt-BR" sz="1600" b="1" dirty="0"/>
              <a:t>: </a:t>
            </a:r>
            <a:r>
              <a:rPr lang="pt-BR" sz="1600" dirty="0"/>
              <a:t>Solicita e captura o próximo símbolo Morse inserido pelo usuário</a:t>
            </a:r>
            <a:r>
              <a:rPr lang="pt-BR" sz="1600" dirty="0" smtClean="0"/>
              <a:t>.</a:t>
            </a:r>
          </a:p>
          <a:p>
            <a:endParaRPr lang="pt-BR" sz="1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-531223" y="296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1 </a:t>
            </a:r>
            <a:r>
              <a:rPr lang="pt-BR" dirty="0" smtClean="0"/>
              <a:t>– </a:t>
            </a:r>
            <a:r>
              <a:rPr lang="pt-BR" dirty="0" smtClean="0"/>
              <a:t>Código Morse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0" y="1779938"/>
            <a:ext cx="5868219" cy="23339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494" y="4859781"/>
            <a:ext cx="669701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97281" y="766353"/>
            <a:ext cx="9919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função </a:t>
            </a:r>
            <a:r>
              <a:rPr lang="pt-BR" sz="1600" b="1" dirty="0"/>
              <a:t>iniciar</a:t>
            </a:r>
            <a:r>
              <a:rPr lang="pt-BR" sz="1600" dirty="0"/>
              <a:t> é o coração do tradutor de Código Morse. Ela começa pedindo ao usuário para inserir símbolos Morse. Enquanto o usuário continuar inserindo símbolos, o programa os traduzirá em caracteres comuns. Se o usuário digitar 'n', o processo de tradução será interrompido e a tradução atual será exibida. Basicamente, esta função coordena todo o processo de tradução, desde a captura dos símbolos Morse até a exibição da tradução final.</a:t>
            </a:r>
            <a:endParaRPr lang="pt-BR" sz="16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-531223" y="296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1 </a:t>
            </a:r>
            <a:r>
              <a:rPr lang="pt-BR" dirty="0" smtClean="0"/>
              <a:t>– </a:t>
            </a:r>
            <a:r>
              <a:rPr lang="pt-BR" dirty="0" smtClean="0"/>
              <a:t>Código Morse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01" y="1966782"/>
            <a:ext cx="5701221" cy="438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97281" y="766353"/>
            <a:ext cx="991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 smtClean="0"/>
              <a:t>transicoes</a:t>
            </a:r>
            <a:r>
              <a:rPr lang="pt-BR" sz="1600" b="1" dirty="0"/>
              <a:t>: </a:t>
            </a:r>
            <a:r>
              <a:rPr lang="pt-BR" sz="1600" dirty="0"/>
              <a:t>Define as transições de estado do AFD, determinando como o transdutor se comporta para cada entrada.</a:t>
            </a:r>
            <a:endParaRPr lang="pt-BR" sz="16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-531223" y="296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1 </a:t>
            </a:r>
            <a:r>
              <a:rPr lang="pt-BR" dirty="0" smtClean="0"/>
              <a:t>– </a:t>
            </a:r>
            <a:r>
              <a:rPr lang="pt-BR" dirty="0" smtClean="0"/>
              <a:t>Código Morse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25048"/>
            <a:ext cx="3599891" cy="44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1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477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Conta da Microsoft</cp:lastModifiedBy>
  <cp:revision>15</cp:revision>
  <dcterms:created xsi:type="dcterms:W3CDTF">2024-03-11T15:21:35Z</dcterms:created>
  <dcterms:modified xsi:type="dcterms:W3CDTF">2024-04-12T21:20:56Z</dcterms:modified>
</cp:coreProperties>
</file>