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0CCB-8267-458A-9AD7-E6A5B668DE63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32433-332D-4771-9FCB-E4FBAFF42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1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3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5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32433-332D-4771-9FCB-E4FBAFF4292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6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B8B2-0295-438B-83C2-F845D0F7A697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3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912B-B5DB-4BFF-B494-D683CAFCE3C7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DEAE-C85B-49A8-90C9-310F92CE10DA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2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7924-2D6C-4B59-AF57-EAACE2DF7C9B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1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8F5-7B53-4CD5-9CAF-76331CCD6AA1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4D82-9390-4B11-941F-9B575C2F9671}" type="datetime1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38EE-5AF9-4975-B233-E39F87AE822E}" type="datetime1">
              <a:rPr lang="pt-BR" smtClean="0"/>
              <a:t>31/03/2024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55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ED73-697D-402A-9DD5-A59C9463CF0D}" type="datetime1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1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34B1-C028-42D0-9ED1-FBBB0911DF92}" type="datetime1">
              <a:rPr lang="pt-BR" smtClean="0"/>
              <a:t>31/03/2024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2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2F54-171B-4D1D-BB33-BAE89E4FB752}" type="datetime1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5A85-8205-4E40-BBC8-15DD8BDA0ED8}" type="datetime1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B130-A72C-4743-A016-327833342413}" type="datetime1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EP 1 - Braço Robótico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57F0-79EA-473C-9266-0CF997330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9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84974" y="2952205"/>
            <a:ext cx="4222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EP2 </a:t>
            </a:r>
            <a:r>
              <a:rPr lang="pt-BR" sz="2400" dirty="0" smtClean="0"/>
              <a:t>– </a:t>
            </a:r>
            <a:r>
              <a:rPr lang="pt-BR" sz="2400" dirty="0" smtClean="0"/>
              <a:t>EXTRATOR DE ENDEREÇOS</a:t>
            </a:r>
            <a:endParaRPr lang="pt-BR" sz="2400" dirty="0" smtClean="0"/>
          </a:p>
          <a:p>
            <a:pPr algn="ctr"/>
            <a:r>
              <a:rPr lang="pt-BR" sz="2400" dirty="0" smtClean="0"/>
              <a:t>THAYSA ZILLE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282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97281" y="766353"/>
            <a:ext cx="99190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1.      </a:t>
            </a:r>
            <a:r>
              <a:rPr lang="pt-BR" sz="2000" b="1" dirty="0" smtClean="0"/>
              <a:t>Modelagem</a:t>
            </a:r>
            <a:endParaRPr lang="pt-BR" sz="2000" b="1" dirty="0"/>
          </a:p>
          <a:p>
            <a:r>
              <a:rPr lang="pt-BR" sz="1600" dirty="0"/>
              <a:t>A modelagem envolve a extração de endereços de um texto utilizando expressões regulares em Ruby. O código visa identificar diferentes elementos de um endereço, como tipo de via, nome da via, número, complemento, bairro, cidade, estado e CEP.</a:t>
            </a:r>
            <a:endParaRPr lang="pt-BR" sz="1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-531223" y="296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79" y="2049946"/>
            <a:ext cx="8525465" cy="4161583"/>
          </a:xfrm>
          <a:prstGeom prst="rect">
            <a:avLst/>
          </a:prstGeom>
        </p:spPr>
      </p:pic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68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97281" y="766353"/>
            <a:ext cx="9919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pt-BR" sz="2000" b="1" dirty="0" smtClean="0"/>
              <a:t>Teoria e Escolhas</a:t>
            </a:r>
            <a:endParaRPr lang="pt-BR" sz="2000" b="1" dirty="0" smtClean="0"/>
          </a:p>
          <a:p>
            <a:r>
              <a:rPr lang="pt-BR" sz="1600" dirty="0"/>
              <a:t>A teoria envolvida se baseia no uso de expressões regulares para identificar padrões específicos que correspondam aos endereços. As escolhas feitas incluem o uso de grupos de captura na expressão regular para extrair diferentes partes do endereço de forma organizada</a:t>
            </a:r>
            <a:r>
              <a:rPr lang="pt-BR" sz="1600" dirty="0" smtClean="0"/>
              <a:t>.</a:t>
            </a:r>
          </a:p>
          <a:p>
            <a:endParaRPr lang="pt-BR" sz="1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97281" y="3444009"/>
            <a:ext cx="99190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3. </a:t>
            </a:r>
            <a:r>
              <a:rPr lang="pt-BR" sz="2000" b="1" dirty="0" smtClean="0"/>
              <a:t>    </a:t>
            </a:r>
            <a:r>
              <a:rPr lang="pt-BR" sz="2000" b="1" dirty="0" smtClean="0"/>
              <a:t>Explicação Básica </a:t>
            </a:r>
            <a:r>
              <a:rPr lang="pt-BR" sz="2000" b="1" dirty="0"/>
              <a:t>do Código e Funções</a:t>
            </a:r>
            <a:endParaRPr lang="pt-BR" sz="2000" b="1" dirty="0" smtClean="0"/>
          </a:p>
          <a:p>
            <a:r>
              <a:rPr lang="pt-BR" sz="1600" dirty="0"/>
              <a:t>Definição da função </a:t>
            </a:r>
            <a:r>
              <a:rPr lang="pt-BR" sz="1600" dirty="0" err="1"/>
              <a:t>extrair_enderecos</a:t>
            </a:r>
            <a:r>
              <a:rPr lang="pt-BR" sz="1600" dirty="0" smtClean="0"/>
              <a:t>:</a:t>
            </a:r>
            <a:endParaRPr lang="pt-BR" sz="1600" dirty="0"/>
          </a:p>
          <a:p>
            <a:r>
              <a:rPr lang="pt-BR" sz="1600" dirty="0"/>
              <a:t>A função recebe um parâmetro texto, que é o texto do qual os endereços serão extraídos.</a:t>
            </a:r>
          </a:p>
          <a:p>
            <a:r>
              <a:rPr lang="pt-BR" sz="1600" dirty="0"/>
              <a:t>Ela inicializa uma lista vazia chamada </a:t>
            </a:r>
            <a:r>
              <a:rPr lang="pt-BR" sz="1600" dirty="0" err="1"/>
              <a:t>enderecos</a:t>
            </a:r>
            <a:r>
              <a:rPr lang="pt-BR" sz="1600" dirty="0"/>
              <a:t> para armazenar os endereços extraídos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Expressão Regular (</a:t>
            </a:r>
            <a:r>
              <a:rPr lang="pt-BR" sz="1600" dirty="0" err="1"/>
              <a:t>regex_endereco</a:t>
            </a:r>
            <a:r>
              <a:rPr lang="pt-BR" sz="1600" dirty="0" smtClean="0"/>
              <a:t>):</a:t>
            </a:r>
            <a:endParaRPr lang="pt-BR" sz="1600" dirty="0"/>
          </a:p>
          <a:p>
            <a:r>
              <a:rPr lang="pt-BR" sz="1600" dirty="0"/>
              <a:t>É usada para identificar padrões de endereços dentro do texto.</a:t>
            </a:r>
          </a:p>
          <a:p>
            <a:r>
              <a:rPr lang="pt-BR" sz="1600" dirty="0"/>
              <a:t>A expressão regular é projetada para capturar diferentes partes de um endereço, como tipo de via, nome da via, número, complemento, bairro, cidade, estado e CEP.</a:t>
            </a:r>
          </a:p>
          <a:p>
            <a:r>
              <a:rPr lang="pt-BR" sz="1600" dirty="0"/>
              <a:t>Os padrões são definidos usando grupos de captura nomeados, facilitando a extração das partes relevantes do endereço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89792"/>
            <a:ext cx="10568739" cy="869048"/>
          </a:xfrm>
          <a:prstGeom prst="rect">
            <a:avLst/>
          </a:prstGeom>
        </p:spPr>
      </p:pic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3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85314" y="944027"/>
            <a:ext cx="9919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Extração de Endereços:</a:t>
            </a:r>
          </a:p>
          <a:p>
            <a:r>
              <a:rPr lang="pt-BR" sz="1600" dirty="0" smtClean="0"/>
              <a:t>O </a:t>
            </a:r>
            <a:r>
              <a:rPr lang="pt-BR" sz="1600" dirty="0"/>
              <a:t>método </a:t>
            </a:r>
            <a:r>
              <a:rPr lang="pt-BR" sz="1600" dirty="0" err="1"/>
              <a:t>scan</a:t>
            </a:r>
            <a:r>
              <a:rPr lang="pt-BR" sz="1600" dirty="0"/>
              <a:t> é usado para encontrar todos os padrões de endereço no texto usando a expressão regular definida.</a:t>
            </a:r>
          </a:p>
          <a:p>
            <a:r>
              <a:rPr lang="pt-BR" sz="1600" dirty="0"/>
              <a:t>Para cada correspondência encontrada, os grupos de captura são passados como argumentos para um bloco. Os valores capturados são então usados para construir um objeto </a:t>
            </a:r>
            <a:r>
              <a:rPr lang="pt-BR" sz="1600" dirty="0" err="1"/>
              <a:t>endereco</a:t>
            </a:r>
            <a:r>
              <a:rPr lang="pt-BR" sz="1600" dirty="0"/>
              <a:t>.</a:t>
            </a:r>
          </a:p>
          <a:p>
            <a:r>
              <a:rPr lang="pt-BR" sz="1600" dirty="0"/>
              <a:t>Este objeto é então adicionado à lista </a:t>
            </a:r>
            <a:r>
              <a:rPr lang="pt-BR" sz="1600" dirty="0" err="1"/>
              <a:t>enderecos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Tratamento de Valores Nulos</a:t>
            </a:r>
            <a:r>
              <a:rPr lang="pt-BR" sz="1600" dirty="0" smtClean="0"/>
              <a:t>:</a:t>
            </a:r>
            <a:endParaRPr lang="pt-BR" sz="1600" dirty="0"/>
          </a:p>
          <a:p>
            <a:r>
              <a:rPr lang="pt-BR" sz="1600" dirty="0"/>
              <a:t>Dentro do bloco </a:t>
            </a:r>
            <a:r>
              <a:rPr lang="pt-BR" sz="1600" dirty="0" err="1"/>
              <a:t>texto.scan</a:t>
            </a:r>
            <a:r>
              <a:rPr lang="pt-BR" sz="1600" dirty="0"/>
              <a:t>, os valores capturados são tratados para garantir que, se forem nulos (caso o grupo de captura não tenha correspondência), valores padrão sejam atribuídos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Retorno de Endereços</a:t>
            </a:r>
            <a:r>
              <a:rPr lang="pt-BR" sz="1600" dirty="0" smtClean="0"/>
              <a:t>:</a:t>
            </a:r>
            <a:endParaRPr lang="pt-BR" sz="1600" dirty="0"/>
          </a:p>
          <a:p>
            <a:r>
              <a:rPr lang="pt-BR" sz="1600" dirty="0"/>
              <a:t>Após extrair todos os endereços do texto, a lista </a:t>
            </a:r>
            <a:r>
              <a:rPr lang="pt-BR" sz="1600" dirty="0" err="1"/>
              <a:t>enderecos</a:t>
            </a:r>
            <a:r>
              <a:rPr lang="pt-BR" sz="1600" dirty="0"/>
              <a:t> é retornada pela função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Chamada da Função e Exibição de Resultados</a:t>
            </a:r>
            <a:r>
              <a:rPr lang="pt-BR" sz="1600" dirty="0" smtClean="0"/>
              <a:t>:</a:t>
            </a:r>
            <a:endParaRPr lang="pt-BR" sz="1600" dirty="0"/>
          </a:p>
          <a:p>
            <a:r>
              <a:rPr lang="pt-BR" sz="1600" dirty="0"/>
              <a:t>A função </a:t>
            </a:r>
            <a:r>
              <a:rPr lang="pt-BR" sz="1600" dirty="0" err="1"/>
              <a:t>extrair_enderecos</a:t>
            </a:r>
            <a:r>
              <a:rPr lang="pt-BR" sz="1600" dirty="0"/>
              <a:t> é chamada passando o texto como argumento.</a:t>
            </a:r>
          </a:p>
          <a:p>
            <a:r>
              <a:rPr lang="pt-BR" sz="1600" dirty="0"/>
              <a:t>Se nenhum endereço for encontrado, uma mensagem indicando isso é exibida.</a:t>
            </a:r>
          </a:p>
          <a:p>
            <a:r>
              <a:rPr lang="pt-BR" sz="1600" dirty="0"/>
              <a:t>Caso contrário, para cada endereço extraído, suas partes são exibidas na tela, como tipo, nome, número, complemento, bairro, cidade, estado e CEP.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57F0-79EA-473C-9266-0CF997330F5B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EP </a:t>
            </a:r>
            <a:r>
              <a:rPr lang="pt-BR" dirty="0" smtClean="0"/>
              <a:t>2 – </a:t>
            </a:r>
            <a:r>
              <a:rPr lang="pt-BR" dirty="0" smtClean="0"/>
              <a:t>Extrator de Endereços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481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430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Conta da Microsoft</cp:lastModifiedBy>
  <cp:revision>8</cp:revision>
  <dcterms:created xsi:type="dcterms:W3CDTF">2024-03-11T15:21:35Z</dcterms:created>
  <dcterms:modified xsi:type="dcterms:W3CDTF">2024-03-31T22:51:29Z</dcterms:modified>
</cp:coreProperties>
</file>