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2" r:id="rId5"/>
    <p:sldId id="304" r:id="rId6"/>
    <p:sldId id="30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341"/>
    <a:srgbClr val="FFE401"/>
    <a:srgbClr val="FF7D7D"/>
    <a:srgbClr val="FF2F2F"/>
    <a:srgbClr val="FF2D2D"/>
    <a:srgbClr val="07290B"/>
    <a:srgbClr val="28BA06"/>
    <a:srgbClr val="229F05"/>
    <a:srgbClr val="1A7704"/>
    <a:srgbClr val="115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yse Dias" userId="51b3db3ed78277bc" providerId="LiveId" clId="{6F94E033-7ACD-4F21-BB83-D33439A1303C}"/>
    <pc:docChg chg="undo custSel addSld modSld">
      <pc:chgData name="Thayse Dias" userId="51b3db3ed78277bc" providerId="LiveId" clId="{6F94E033-7ACD-4F21-BB83-D33439A1303C}" dt="2025-02-13T12:30:02.372" v="339" actId="1076"/>
      <pc:docMkLst>
        <pc:docMk/>
      </pc:docMkLst>
      <pc:sldChg chg="addSp delSp modSp mod">
        <pc:chgData name="Thayse Dias" userId="51b3db3ed78277bc" providerId="LiveId" clId="{6F94E033-7ACD-4F21-BB83-D33439A1303C}" dt="2025-02-13T12:30:02.372" v="339" actId="1076"/>
        <pc:sldMkLst>
          <pc:docMk/>
          <pc:sldMk cId="265146737" sldId="299"/>
        </pc:sldMkLst>
        <pc:spChg chg="mod">
          <ac:chgData name="Thayse Dias" userId="51b3db3ed78277bc" providerId="LiveId" clId="{6F94E033-7ACD-4F21-BB83-D33439A1303C}" dt="2025-02-13T11:44:04.582" v="16" actId="1076"/>
          <ac:spMkLst>
            <pc:docMk/>
            <pc:sldMk cId="265146737" sldId="299"/>
            <ac:spMk id="2" creationId="{AE64B493-408E-4A7A-BCD0-3A32D0EB968A}"/>
          </ac:spMkLst>
        </pc:spChg>
        <pc:spChg chg="add del mod">
          <ac:chgData name="Thayse Dias" userId="51b3db3ed78277bc" providerId="LiveId" clId="{6F94E033-7ACD-4F21-BB83-D33439A1303C}" dt="2025-02-13T11:43:16.402" v="3"/>
          <ac:spMkLst>
            <pc:docMk/>
            <pc:sldMk cId="265146737" sldId="299"/>
            <ac:spMk id="6" creationId="{DF7475C4-85D3-4B59-BFE3-B1D210CDB238}"/>
          </ac:spMkLst>
        </pc:spChg>
        <pc:spChg chg="mod">
          <ac:chgData name="Thayse Dias" userId="51b3db3ed78277bc" providerId="LiveId" clId="{6F94E033-7ACD-4F21-BB83-D33439A1303C}" dt="2025-02-13T11:44:29.675" v="19" actId="1076"/>
          <ac:spMkLst>
            <pc:docMk/>
            <pc:sldMk cId="265146737" sldId="299"/>
            <ac:spMk id="16" creationId="{8B67F8C2-39F3-B09D-100A-1B488292C1FD}"/>
          </ac:spMkLst>
        </pc:spChg>
        <pc:spChg chg="mod">
          <ac:chgData name="Thayse Dias" userId="51b3db3ed78277bc" providerId="LiveId" clId="{6F94E033-7ACD-4F21-BB83-D33439A1303C}" dt="2025-02-13T11:57:31.871" v="144" actId="20577"/>
          <ac:spMkLst>
            <pc:docMk/>
            <pc:sldMk cId="265146737" sldId="299"/>
            <ac:spMk id="27" creationId="{B27B5309-6EA5-41EC-8B5F-4BC401AA8643}"/>
          </ac:spMkLst>
        </pc:spChg>
        <pc:spChg chg="add mod">
          <ac:chgData name="Thayse Dias" userId="51b3db3ed78277bc" providerId="LiveId" clId="{6F94E033-7ACD-4F21-BB83-D33439A1303C}" dt="2025-02-13T11:44:01.261" v="15" actId="1076"/>
          <ac:spMkLst>
            <pc:docMk/>
            <pc:sldMk cId="265146737" sldId="299"/>
            <ac:spMk id="29" creationId="{2950B0A5-DF66-47E9-88A5-D99F9BF30E0A}"/>
          </ac:spMkLst>
        </pc:spChg>
        <pc:spChg chg="mod">
          <ac:chgData name="Thayse Dias" userId="51b3db3ed78277bc" providerId="LiveId" clId="{6F94E033-7ACD-4F21-BB83-D33439A1303C}" dt="2025-02-13T11:56:43.608" v="105" actId="20577"/>
          <ac:spMkLst>
            <pc:docMk/>
            <pc:sldMk cId="265146737" sldId="299"/>
            <ac:spMk id="31" creationId="{BF6105C0-8EAA-4DEE-A7B7-D983C9C244D5}"/>
          </ac:spMkLst>
        </pc:spChg>
        <pc:spChg chg="add mod">
          <ac:chgData name="Thayse Dias" userId="51b3db3ed78277bc" providerId="LiveId" clId="{6F94E033-7ACD-4F21-BB83-D33439A1303C}" dt="2025-02-13T11:43:55.658" v="14" actId="20577"/>
          <ac:spMkLst>
            <pc:docMk/>
            <pc:sldMk cId="265146737" sldId="299"/>
            <ac:spMk id="32" creationId="{BD4A5B59-6386-40C2-B9ED-A76447B109E9}"/>
          </ac:spMkLst>
        </pc:spChg>
        <pc:spChg chg="add mod">
          <ac:chgData name="Thayse Dias" userId="51b3db3ed78277bc" providerId="LiveId" clId="{6F94E033-7ACD-4F21-BB83-D33439A1303C}" dt="2025-02-13T11:44:52.252" v="24" actId="207"/>
          <ac:spMkLst>
            <pc:docMk/>
            <pc:sldMk cId="265146737" sldId="299"/>
            <ac:spMk id="33" creationId="{BA2C5957-B1B1-41CD-AB5C-F78E29AFD6B0}"/>
          </ac:spMkLst>
        </pc:spChg>
        <pc:spChg chg="add mod">
          <ac:chgData name="Thayse Dias" userId="51b3db3ed78277bc" providerId="LiveId" clId="{6F94E033-7ACD-4F21-BB83-D33439A1303C}" dt="2025-02-13T12:01:52.901" v="163"/>
          <ac:spMkLst>
            <pc:docMk/>
            <pc:sldMk cId="265146737" sldId="299"/>
            <ac:spMk id="35" creationId="{603B6161-54B5-4FE0-8E83-B944FE945A0F}"/>
          </ac:spMkLst>
        </pc:spChg>
        <pc:spChg chg="add mod">
          <ac:chgData name="Thayse Dias" userId="51b3db3ed78277bc" providerId="LiveId" clId="{6F94E033-7ACD-4F21-BB83-D33439A1303C}" dt="2025-02-13T12:02:05.052" v="176" actId="20577"/>
          <ac:spMkLst>
            <pc:docMk/>
            <pc:sldMk cId="265146737" sldId="299"/>
            <ac:spMk id="36" creationId="{3D95EAC8-EE90-46F5-B2E1-D75FD2403894}"/>
          </ac:spMkLst>
        </pc:spChg>
        <pc:spChg chg="mod">
          <ac:chgData name="Thayse Dias" userId="51b3db3ed78277bc" providerId="LiveId" clId="{6F94E033-7ACD-4F21-BB83-D33439A1303C}" dt="2025-02-13T12:00:09.445" v="155" actId="14100"/>
          <ac:spMkLst>
            <pc:docMk/>
            <pc:sldMk cId="265146737" sldId="299"/>
            <ac:spMk id="49" creationId="{61FBA97B-C677-4C8E-9D9D-10D77C3F452C}"/>
          </ac:spMkLst>
        </pc:spChg>
        <pc:picChg chg="del">
          <ac:chgData name="Thayse Dias" userId="51b3db3ed78277bc" providerId="LiveId" clId="{6F94E033-7ACD-4F21-BB83-D33439A1303C}" dt="2025-02-13T11:55:27.598" v="89" actId="478"/>
          <ac:picMkLst>
            <pc:docMk/>
            <pc:sldMk cId="265146737" sldId="299"/>
            <ac:picMk id="3" creationId="{A8FF00EE-47F6-3DFD-323E-B6C2BF066E17}"/>
          </ac:picMkLst>
        </pc:picChg>
        <pc:picChg chg="add mod">
          <ac:chgData name="Thayse Dias" userId="51b3db3ed78277bc" providerId="LiveId" clId="{6F94E033-7ACD-4F21-BB83-D33439A1303C}" dt="2025-02-13T11:54:51.195" v="88" actId="29295"/>
          <ac:picMkLst>
            <pc:docMk/>
            <pc:sldMk cId="265146737" sldId="299"/>
            <ac:picMk id="9" creationId="{52D6AA92-FC1A-40F3-9EE4-CD0EDCF4F2F7}"/>
          </ac:picMkLst>
        </pc:picChg>
        <pc:picChg chg="add mod">
          <ac:chgData name="Thayse Dias" userId="51b3db3ed78277bc" providerId="LiveId" clId="{6F94E033-7ACD-4F21-BB83-D33439A1303C}" dt="2025-02-13T12:00:15.020" v="156" actId="1076"/>
          <ac:picMkLst>
            <pc:docMk/>
            <pc:sldMk cId="265146737" sldId="299"/>
            <ac:picMk id="11" creationId="{1B8CA254-64AA-43EC-A978-E3C6648E91E9}"/>
          </ac:picMkLst>
        </pc:picChg>
        <pc:picChg chg="add del mod">
          <ac:chgData name="Thayse Dias" userId="51b3db3ed78277bc" providerId="LiveId" clId="{6F94E033-7ACD-4F21-BB83-D33439A1303C}" dt="2025-02-13T12:10:48.019" v="234" actId="478"/>
          <ac:picMkLst>
            <pc:docMk/>
            <pc:sldMk cId="265146737" sldId="299"/>
            <ac:picMk id="13" creationId="{E912A56F-1992-450F-8D3D-A2BCE893BE00}"/>
          </ac:picMkLst>
        </pc:picChg>
        <pc:picChg chg="add mod">
          <ac:chgData name="Thayse Dias" userId="51b3db3ed78277bc" providerId="LiveId" clId="{6F94E033-7ACD-4F21-BB83-D33439A1303C}" dt="2025-02-13T12:11:16.641" v="243" actId="14100"/>
          <ac:picMkLst>
            <pc:docMk/>
            <pc:sldMk cId="265146737" sldId="299"/>
            <ac:picMk id="39" creationId="{44F90A98-E2DC-46BC-922F-E997114EA078}"/>
          </ac:picMkLst>
        </pc:picChg>
        <pc:picChg chg="add mod">
          <ac:chgData name="Thayse Dias" userId="51b3db3ed78277bc" providerId="LiveId" clId="{6F94E033-7ACD-4F21-BB83-D33439A1303C}" dt="2025-02-13T12:19:36.329" v="321" actId="14100"/>
          <ac:picMkLst>
            <pc:docMk/>
            <pc:sldMk cId="265146737" sldId="299"/>
            <ac:picMk id="40" creationId="{E6D12D50-08D9-44BD-B9E8-92978CE27CE0}"/>
          </ac:picMkLst>
        </pc:picChg>
        <pc:picChg chg="add mod">
          <ac:chgData name="Thayse Dias" userId="51b3db3ed78277bc" providerId="LiveId" clId="{6F94E033-7ACD-4F21-BB83-D33439A1303C}" dt="2025-02-13T12:30:02.372" v="339" actId="1076"/>
          <ac:picMkLst>
            <pc:docMk/>
            <pc:sldMk cId="265146737" sldId="299"/>
            <ac:picMk id="41" creationId="{A0ECEF9D-54FA-40FD-8980-A9628A95AB50}"/>
          </ac:picMkLst>
        </pc:picChg>
      </pc:sldChg>
      <pc:sldChg chg="addSp modSp new mod">
        <pc:chgData name="Thayse Dias" userId="51b3db3ed78277bc" providerId="LiveId" clId="{6F94E033-7ACD-4F21-BB83-D33439A1303C}" dt="2025-02-13T12:07:32.625" v="204" actId="113"/>
        <pc:sldMkLst>
          <pc:docMk/>
          <pc:sldMk cId="2783085726" sldId="300"/>
        </pc:sldMkLst>
        <pc:spChg chg="mod">
          <ac:chgData name="Thayse Dias" userId="51b3db3ed78277bc" providerId="LiveId" clId="{6F94E033-7ACD-4F21-BB83-D33439A1303C}" dt="2025-02-13T12:07:32.625" v="204" actId="113"/>
          <ac:spMkLst>
            <pc:docMk/>
            <pc:sldMk cId="2783085726" sldId="300"/>
            <ac:spMk id="2" creationId="{231621FC-697A-4707-A144-BEC7BCC7BC37}"/>
          </ac:spMkLst>
        </pc:spChg>
        <pc:picChg chg="add mod">
          <ac:chgData name="Thayse Dias" userId="51b3db3ed78277bc" providerId="LiveId" clId="{6F94E033-7ACD-4F21-BB83-D33439A1303C}" dt="2025-02-13T12:07:24.665" v="203" actId="14100"/>
          <ac:picMkLst>
            <pc:docMk/>
            <pc:sldMk cId="2783085726" sldId="300"/>
            <ac:picMk id="3" creationId="{5F79CDBD-6969-4651-86C2-1B2FF194C1C0}"/>
          </ac:picMkLst>
        </pc:picChg>
      </pc:sldChg>
      <pc:sldChg chg="addSp delSp modSp add mod">
        <pc:chgData name="Thayse Dias" userId="51b3db3ed78277bc" providerId="LiveId" clId="{6F94E033-7ACD-4F21-BB83-D33439A1303C}" dt="2025-02-13T12:10:37.440" v="233" actId="1076"/>
        <pc:sldMkLst>
          <pc:docMk/>
          <pc:sldMk cId="611051294" sldId="301"/>
        </pc:sldMkLst>
        <pc:spChg chg="mod">
          <ac:chgData name="Thayse Dias" userId="51b3db3ed78277bc" providerId="LiveId" clId="{6F94E033-7ACD-4F21-BB83-D33439A1303C}" dt="2025-02-13T12:07:58.464" v="218" actId="20577"/>
          <ac:spMkLst>
            <pc:docMk/>
            <pc:sldMk cId="611051294" sldId="301"/>
            <ac:spMk id="2" creationId="{231621FC-697A-4707-A144-BEC7BCC7BC37}"/>
          </ac:spMkLst>
        </pc:spChg>
        <pc:picChg chg="del">
          <ac:chgData name="Thayse Dias" userId="51b3db3ed78277bc" providerId="LiveId" clId="{6F94E033-7ACD-4F21-BB83-D33439A1303C}" dt="2025-02-13T12:08:03.430" v="219" actId="478"/>
          <ac:picMkLst>
            <pc:docMk/>
            <pc:sldMk cId="611051294" sldId="301"/>
            <ac:picMk id="3" creationId="{5F79CDBD-6969-4651-86C2-1B2FF194C1C0}"/>
          </ac:picMkLst>
        </pc:picChg>
        <pc:picChg chg="add del mod">
          <ac:chgData name="Thayse Dias" userId="51b3db3ed78277bc" providerId="LiveId" clId="{6F94E033-7ACD-4F21-BB83-D33439A1303C}" dt="2025-02-13T12:10:30.539" v="229" actId="478"/>
          <ac:picMkLst>
            <pc:docMk/>
            <pc:sldMk cId="611051294" sldId="301"/>
            <ac:picMk id="4" creationId="{E5DF2C6F-27BC-4E2A-9E43-36FEF66BAE89}"/>
          </ac:picMkLst>
        </pc:picChg>
        <pc:picChg chg="add mod">
          <ac:chgData name="Thayse Dias" userId="51b3db3ed78277bc" providerId="LiveId" clId="{6F94E033-7ACD-4F21-BB83-D33439A1303C}" dt="2025-02-13T12:10:37.440" v="233" actId="1076"/>
          <ac:picMkLst>
            <pc:docMk/>
            <pc:sldMk cId="611051294" sldId="301"/>
            <ac:picMk id="6" creationId="{22B1ECF1-9786-4B6E-86E7-5C26E747203F}"/>
          </ac:picMkLst>
        </pc:picChg>
      </pc:sldChg>
      <pc:sldChg chg="addSp delSp modSp add mod">
        <pc:chgData name="Thayse Dias" userId="51b3db3ed78277bc" providerId="LiveId" clId="{6F94E033-7ACD-4F21-BB83-D33439A1303C}" dt="2025-02-13T12:17:56.686" v="308" actId="1076"/>
        <pc:sldMkLst>
          <pc:docMk/>
          <pc:sldMk cId="188470327" sldId="302"/>
        </pc:sldMkLst>
        <pc:spChg chg="mod">
          <ac:chgData name="Thayse Dias" userId="51b3db3ed78277bc" providerId="LiveId" clId="{6F94E033-7ACD-4F21-BB83-D33439A1303C}" dt="2025-02-13T12:15:39.164" v="269" actId="20577"/>
          <ac:spMkLst>
            <pc:docMk/>
            <pc:sldMk cId="188470327" sldId="302"/>
            <ac:spMk id="2" creationId="{231621FC-697A-4707-A144-BEC7BCC7BC37}"/>
          </ac:spMkLst>
        </pc:spChg>
        <pc:picChg chg="add mod">
          <ac:chgData name="Thayse Dias" userId="51b3db3ed78277bc" providerId="LiveId" clId="{6F94E033-7ACD-4F21-BB83-D33439A1303C}" dt="2025-02-13T12:17:56.686" v="308" actId="1076"/>
          <ac:picMkLst>
            <pc:docMk/>
            <pc:sldMk cId="188470327" sldId="302"/>
            <ac:picMk id="4" creationId="{EFA25693-E9E4-4BB5-A5D9-24983200FD06}"/>
          </ac:picMkLst>
        </pc:picChg>
        <pc:picChg chg="del">
          <ac:chgData name="Thayse Dias" userId="51b3db3ed78277bc" providerId="LiveId" clId="{6F94E033-7ACD-4F21-BB83-D33439A1303C}" dt="2025-02-13T12:15:30.980" v="246" actId="478"/>
          <ac:picMkLst>
            <pc:docMk/>
            <pc:sldMk cId="188470327" sldId="302"/>
            <ac:picMk id="6" creationId="{22B1ECF1-9786-4B6E-86E7-5C26E747203F}"/>
          </ac:picMkLst>
        </pc:picChg>
      </pc:sldChg>
      <pc:sldChg chg="addSp delSp modSp add mod">
        <pc:chgData name="Thayse Dias" userId="51b3db3ed78277bc" providerId="LiveId" clId="{6F94E033-7ACD-4F21-BB83-D33439A1303C}" dt="2025-02-13T12:18:32.359" v="315" actId="14100"/>
        <pc:sldMkLst>
          <pc:docMk/>
          <pc:sldMk cId="2463111489" sldId="303"/>
        </pc:sldMkLst>
        <pc:spChg chg="mod">
          <ac:chgData name="Thayse Dias" userId="51b3db3ed78277bc" providerId="LiveId" clId="{6F94E033-7ACD-4F21-BB83-D33439A1303C}" dt="2025-02-13T12:18:28.982" v="314" actId="14100"/>
          <ac:spMkLst>
            <pc:docMk/>
            <pc:sldMk cId="2463111489" sldId="303"/>
            <ac:spMk id="2" creationId="{231621FC-697A-4707-A144-BEC7BCC7BC37}"/>
          </ac:spMkLst>
        </pc:spChg>
        <pc:picChg chg="add mod">
          <ac:chgData name="Thayse Dias" userId="51b3db3ed78277bc" providerId="LiveId" clId="{6F94E033-7ACD-4F21-BB83-D33439A1303C}" dt="2025-02-13T12:18:32.359" v="315" actId="14100"/>
          <ac:picMkLst>
            <pc:docMk/>
            <pc:sldMk cId="2463111489" sldId="303"/>
            <ac:picMk id="4" creationId="{0663C8FD-2DBF-46F8-BA4E-9AB41AD73FCE}"/>
          </ac:picMkLst>
        </pc:picChg>
        <pc:picChg chg="del">
          <ac:chgData name="Thayse Dias" userId="51b3db3ed78277bc" providerId="LiveId" clId="{6F94E033-7ACD-4F21-BB83-D33439A1303C}" dt="2025-02-13T12:15:53.476" v="284" actId="478"/>
          <ac:picMkLst>
            <pc:docMk/>
            <pc:sldMk cId="2463111489" sldId="303"/>
            <ac:picMk id="6" creationId="{22B1ECF1-9786-4B6E-86E7-5C26E747203F}"/>
          </ac:picMkLst>
        </pc:picChg>
      </pc:sldChg>
      <pc:sldChg chg="addSp modSp add mod">
        <pc:chgData name="Thayse Dias" userId="51b3db3ed78277bc" providerId="LiveId" clId="{6F94E033-7ACD-4F21-BB83-D33439A1303C}" dt="2025-02-13T12:29:34.963" v="332" actId="1076"/>
        <pc:sldMkLst>
          <pc:docMk/>
          <pc:sldMk cId="2261183539" sldId="304"/>
        </pc:sldMkLst>
        <pc:spChg chg="mod">
          <ac:chgData name="Thayse Dias" userId="51b3db3ed78277bc" providerId="LiveId" clId="{6F94E033-7ACD-4F21-BB83-D33439A1303C}" dt="2025-02-13T12:16:14.374" v="305" actId="20577"/>
          <ac:spMkLst>
            <pc:docMk/>
            <pc:sldMk cId="2261183539" sldId="304"/>
            <ac:spMk id="2" creationId="{231621FC-697A-4707-A144-BEC7BCC7BC37}"/>
          </ac:spMkLst>
        </pc:spChg>
        <pc:spChg chg="add mod">
          <ac:chgData name="Thayse Dias" userId="51b3db3ed78277bc" providerId="LiveId" clId="{6F94E033-7ACD-4F21-BB83-D33439A1303C}" dt="2025-02-13T12:23:09.186" v="330" actId="20577"/>
          <ac:spMkLst>
            <pc:docMk/>
            <pc:sldMk cId="2261183539" sldId="304"/>
            <ac:spMk id="4" creationId="{A52864E4-5CBB-4C39-8DA8-A6B5D1C9ED14}"/>
          </ac:spMkLst>
        </pc:spChg>
        <pc:picChg chg="add mod">
          <ac:chgData name="Thayse Dias" userId="51b3db3ed78277bc" providerId="LiveId" clId="{6F94E033-7ACD-4F21-BB83-D33439A1303C}" dt="2025-02-13T12:29:34.963" v="332" actId="1076"/>
          <ac:picMkLst>
            <pc:docMk/>
            <pc:sldMk cId="2261183539" sldId="304"/>
            <ac:picMk id="6" creationId="{F33C7FEF-1193-48C4-94CB-4BE9139FDD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567B2-33FC-4D3C-8840-0952FD79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12E5A-C892-4CFB-93B5-906DF214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42FC16-AE72-4D5C-AB5D-7590451B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D6CD4-5274-4FCE-920B-7B939525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AA446-8A54-4C4C-9A37-469125FC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3FF7-233D-4CDB-BB2D-0BA0393E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23BA38-ECFB-4032-92F0-E67D5339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D3664-5F85-491C-BC8D-C2FD86EE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C34549-E7DD-4420-A13F-4AF907CB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440B2-4E44-4096-A479-2D797D8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9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6D4D4-0DA8-48F2-BB88-2D998A8ED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6660A-71B7-4D26-86D0-49505EF2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E1D5B-0567-416B-84B8-022B2DC7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B5F79-A687-4173-84DF-EDF962CA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A8DE1-E7EE-4139-8D12-943772D8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1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C4C7-083A-470B-BD22-842F608A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5D2DB-33F3-4014-B13B-BF1CE38A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9B7CC6-B096-4591-A37E-6EBDFB9A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0DDD4-B55B-4070-901E-3EF64995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BBEDE-B049-4F97-9B81-304200AF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2F44D-2148-4BAE-BFDB-29A8C7A0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367B4A-0A47-42B1-9194-A5E6FCFE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47F6AB-0A81-41FE-A1C5-7275FBA0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67807-CD77-451B-82B0-B001E872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E84F2-ECDA-4B18-BE93-9C45A295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C1DF6-025F-4BA8-849A-D3C33A5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BBA96-C4DE-4643-8D20-BA9D4472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C8D09B-B44E-4E1D-97CA-1C7746BE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DF3CA-E586-4787-8624-7DBA71DE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287C45-943C-4197-B20E-71CA2A83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462DA3-F6A1-4572-8FC0-F1749C8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5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B057-EFCD-4A46-BD52-24C01659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A9F7D6-232E-4C21-A6E2-8400FED7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B9FE71-B1B6-4948-BC4E-21303AC2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8507B0-5322-43CD-AACB-184BA974B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FD020F-6B28-4041-88BB-6B66FC85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6A8AF2-6263-4316-9DC6-D0248202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04B9A6-7276-4904-9B7D-89400ABC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F69E19-744D-4B3D-97A1-79510C5D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8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EF0B-91E0-4805-B1D1-13215D4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BA6895-855A-4E3E-A0F3-D0D7435C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E5F2FE-EE50-413F-9D6D-84AA638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F54228-D868-46DB-8A51-448EE0D2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37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B54251-404D-46DD-813F-3B829F5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477C84-7F51-4BBD-BFA4-48053C12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92E448-B8B2-414D-99B2-326030EF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4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66301-4987-48B7-96B8-2BAD2804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00C62-6736-453D-8506-292BD8371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7C0161-BAF3-4268-B11C-E2144A98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56E495-118C-4291-B9B9-17CE77EE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C2AF43-6B9D-404A-B33D-ED1942EB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16414-2C18-47C3-A851-341144CD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00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EC40-B51E-4EE0-A833-F96A427B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CBF18B-FD7F-4F3A-9731-E18BE8CE2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8BE57-6495-4A20-B529-2324A2A80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9A3331-A2AE-4F7D-B4B7-74C1D71C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0FBF0-B6F4-44EF-8C75-C091DF3F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B2417-E1A5-4DB2-955F-C55B3A73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F72997-56C2-473B-9A2C-C6764812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44BE6E-A92B-49DB-BB64-9427BA59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6ECE6-6A51-4C7A-8D7F-54AE59ED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6C9-E92D-43D8-87A1-226918BBBAC6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145C3-7834-4F86-9891-C37558531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4A29D-003C-4A19-90F1-2B698603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6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BD2DF798-B39C-8EF0-1A12-CF8C0DBC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4C5DD6-09CC-4DC3-B72E-AB2807C4D381}"/>
              </a:ext>
            </a:extLst>
          </p:cNvPr>
          <p:cNvSpPr txBox="1"/>
          <p:nvPr/>
        </p:nvSpPr>
        <p:spPr>
          <a:xfrm>
            <a:off x="348628" y="120650"/>
            <a:ext cx="382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SOLICITAÇÕES DE SERVIÇO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E04CA47-9919-40D2-8D29-08B59C760178}"/>
              </a:ext>
            </a:extLst>
          </p:cNvPr>
          <p:cNvSpPr/>
          <p:nvPr/>
        </p:nvSpPr>
        <p:spPr>
          <a:xfrm>
            <a:off x="490147" y="646700"/>
            <a:ext cx="2718000" cy="79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395D7">
                  <a:alpha val="86000"/>
                </a:srgbClr>
              </a:gs>
              <a:gs pos="50000">
                <a:srgbClr val="4B65C5"/>
              </a:gs>
              <a:gs pos="100000">
                <a:srgbClr val="314798"/>
              </a:gs>
            </a:gsLst>
            <a:lin ang="10800000" scaled="1"/>
            <a:tileRect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5953A20-707E-4495-8C0C-BF3809014E51}"/>
              </a:ext>
            </a:extLst>
          </p:cNvPr>
          <p:cNvSpPr/>
          <p:nvPr/>
        </p:nvSpPr>
        <p:spPr>
          <a:xfrm>
            <a:off x="9164663" y="4210143"/>
            <a:ext cx="2919615" cy="2498400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D75F186-9888-4C3A-972F-61239B3652B0}"/>
              </a:ext>
            </a:extLst>
          </p:cNvPr>
          <p:cNvSpPr/>
          <p:nvPr/>
        </p:nvSpPr>
        <p:spPr>
          <a:xfrm>
            <a:off x="9164665" y="1611500"/>
            <a:ext cx="2919614" cy="2498400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1FBA97B-C677-4C8E-9D9D-10D77C3F452C}"/>
              </a:ext>
            </a:extLst>
          </p:cNvPr>
          <p:cNvSpPr/>
          <p:nvPr/>
        </p:nvSpPr>
        <p:spPr>
          <a:xfrm>
            <a:off x="490147" y="1611500"/>
            <a:ext cx="5393966" cy="2498400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26BB88CD-7BC0-462C-BBF6-FB075F30BDD0}"/>
              </a:ext>
            </a:extLst>
          </p:cNvPr>
          <p:cNvSpPr/>
          <p:nvPr/>
        </p:nvSpPr>
        <p:spPr>
          <a:xfrm>
            <a:off x="490147" y="4232646"/>
            <a:ext cx="8501011" cy="2498400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27B5309-6EA5-41EC-8B5F-4BC401AA8643}"/>
              </a:ext>
            </a:extLst>
          </p:cNvPr>
          <p:cNvSpPr txBox="1"/>
          <p:nvPr/>
        </p:nvSpPr>
        <p:spPr>
          <a:xfrm>
            <a:off x="488058" y="1606344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D200"/>
                </a:solidFill>
              </a:rPr>
              <a:t>CATEGORIA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B22CF8-CF6E-44A6-A7FB-ADD3FC4F031A}"/>
              </a:ext>
            </a:extLst>
          </p:cNvPr>
          <p:cNvSpPr txBox="1"/>
          <p:nvPr/>
        </p:nvSpPr>
        <p:spPr>
          <a:xfrm>
            <a:off x="488058" y="4232172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DESVIOS DO SLA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5C090F1-B02D-4325-B10D-546337FBC9FB}"/>
              </a:ext>
            </a:extLst>
          </p:cNvPr>
          <p:cNvSpPr txBox="1"/>
          <p:nvPr/>
        </p:nvSpPr>
        <p:spPr>
          <a:xfrm>
            <a:off x="9281707" y="4232172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PRIORIDADE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6105C0-8EAA-4DEE-A7B7-D983C9C244D5}"/>
              </a:ext>
            </a:extLst>
          </p:cNvPr>
          <p:cNvSpPr txBox="1"/>
          <p:nvPr/>
        </p:nvSpPr>
        <p:spPr>
          <a:xfrm>
            <a:off x="9241016" y="1606344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OFICINA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D86F84F-059E-0A17-DBD7-52FEBEA5040B}"/>
              </a:ext>
            </a:extLst>
          </p:cNvPr>
          <p:cNvSpPr/>
          <p:nvPr/>
        </p:nvSpPr>
        <p:spPr>
          <a:xfrm>
            <a:off x="403962" y="589883"/>
            <a:ext cx="1918800" cy="3077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0701036-52FD-45C0-9E8D-62A5517FDD5F}"/>
              </a:ext>
            </a:extLst>
          </p:cNvPr>
          <p:cNvSpPr txBox="1"/>
          <p:nvPr/>
        </p:nvSpPr>
        <p:spPr>
          <a:xfrm>
            <a:off x="359586" y="600836"/>
            <a:ext cx="184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TOTAL SOLICITAÇÕES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B67F8C2-39F3-B09D-100A-1B488292C1FD}"/>
              </a:ext>
            </a:extLst>
          </p:cNvPr>
          <p:cNvSpPr/>
          <p:nvPr/>
        </p:nvSpPr>
        <p:spPr>
          <a:xfrm>
            <a:off x="3381653" y="646700"/>
            <a:ext cx="2718000" cy="79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395D7">
                  <a:alpha val="86000"/>
                </a:srgbClr>
              </a:gs>
              <a:gs pos="50000">
                <a:srgbClr val="4B65C5"/>
              </a:gs>
              <a:gs pos="100000">
                <a:srgbClr val="314798"/>
              </a:gs>
            </a:gsLst>
            <a:lin ang="10800000" scaled="1"/>
            <a:tileRect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0F4D7A9-3449-F241-F6AF-7FE6F941C4C8}"/>
              </a:ext>
            </a:extLst>
          </p:cNvPr>
          <p:cNvSpPr/>
          <p:nvPr/>
        </p:nvSpPr>
        <p:spPr>
          <a:xfrm>
            <a:off x="3295468" y="589883"/>
            <a:ext cx="1918800" cy="3077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AE480D-72E9-4AB1-4DA2-6C439A069B4D}"/>
              </a:ext>
            </a:extLst>
          </p:cNvPr>
          <p:cNvSpPr txBox="1"/>
          <p:nvPr/>
        </p:nvSpPr>
        <p:spPr>
          <a:xfrm>
            <a:off x="3240134" y="600836"/>
            <a:ext cx="2255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ENCERRADAS NO PRAZO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F98AF25-0F28-A9AD-FF64-D9615411215F}"/>
              </a:ext>
            </a:extLst>
          </p:cNvPr>
          <p:cNvSpPr/>
          <p:nvPr/>
        </p:nvSpPr>
        <p:spPr>
          <a:xfrm>
            <a:off x="6273159" y="646700"/>
            <a:ext cx="2718000" cy="79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395D7">
                  <a:alpha val="86000"/>
                </a:srgbClr>
              </a:gs>
              <a:gs pos="50000">
                <a:srgbClr val="4B65C5"/>
              </a:gs>
              <a:gs pos="100000">
                <a:srgbClr val="314798"/>
              </a:gs>
            </a:gsLst>
            <a:lin ang="10800000" scaled="1"/>
            <a:tileRect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2C8E32-253A-7212-69A0-AB1FF7EC29A4}"/>
              </a:ext>
            </a:extLst>
          </p:cNvPr>
          <p:cNvSpPr/>
          <p:nvPr/>
        </p:nvSpPr>
        <p:spPr>
          <a:xfrm>
            <a:off x="6186975" y="589883"/>
            <a:ext cx="1917497" cy="3077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CD1705-0EAF-BE7B-8D35-344A298BD849}"/>
              </a:ext>
            </a:extLst>
          </p:cNvPr>
          <p:cNvSpPr txBox="1"/>
          <p:nvPr/>
        </p:nvSpPr>
        <p:spPr>
          <a:xfrm>
            <a:off x="6131641" y="600836"/>
            <a:ext cx="204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ENCERRADAS FORA DO PRAZO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D29A946-9793-008E-0E5C-FA0BBA4B03F0}"/>
              </a:ext>
            </a:extLst>
          </p:cNvPr>
          <p:cNvSpPr/>
          <p:nvPr/>
        </p:nvSpPr>
        <p:spPr>
          <a:xfrm>
            <a:off x="9164665" y="646700"/>
            <a:ext cx="2718000" cy="792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FE253">
                  <a:alpha val="86000"/>
                </a:srgbClr>
              </a:gs>
              <a:gs pos="50000">
                <a:srgbClr val="FFDD33"/>
              </a:gs>
              <a:gs pos="100000">
                <a:srgbClr val="FAD000"/>
              </a:gs>
            </a:gsLst>
            <a:lin ang="10800000" scaled="1"/>
            <a:tileRect/>
          </a:gra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30F19A8-C466-1AB0-0B7A-8361316C8999}"/>
              </a:ext>
            </a:extLst>
          </p:cNvPr>
          <p:cNvSpPr/>
          <p:nvPr/>
        </p:nvSpPr>
        <p:spPr>
          <a:xfrm>
            <a:off x="9078480" y="589883"/>
            <a:ext cx="1918800" cy="3077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E810009-5052-28BE-183F-CAC08B5EF0C6}"/>
              </a:ext>
            </a:extLst>
          </p:cNvPr>
          <p:cNvSpPr txBox="1"/>
          <p:nvPr/>
        </p:nvSpPr>
        <p:spPr>
          <a:xfrm>
            <a:off x="9052665" y="605992"/>
            <a:ext cx="1305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PENDENTES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4B493-408E-4A7A-BCD0-3A32D0EB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141" y="987290"/>
            <a:ext cx="77617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3285 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2950B0A5-DF66-47E9-88A5-D99F9BF30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936" y="1014291"/>
            <a:ext cx="77617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210 </a:t>
            </a: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BD4A5B59-6386-40C2-B9ED-A76447B10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9153" y="982487"/>
            <a:ext cx="77617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2604 </a:t>
            </a: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BA2C5957-B1B1-41CD-AB5C-F78E29AF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971" y="989454"/>
            <a:ext cx="77617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Black" panose="020B0A04020102020204" pitchFamily="34" charset="0"/>
              </a:rPr>
              <a:t>471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D6AA92-FC1A-40F3-9EE4-CD0EDCF4F2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889" y="4685564"/>
            <a:ext cx="2753389" cy="1816065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B8CA254-64AA-43EC-A978-E3C6648E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686" y="1722954"/>
            <a:ext cx="3964764" cy="2354824"/>
          </a:xfrm>
          <a:prstGeom prst="rect">
            <a:avLst/>
          </a:prstGeom>
        </p:spPr>
      </p:pic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603B6161-54B5-4FE0-8E83-B944FE945A0F}"/>
              </a:ext>
            </a:extLst>
          </p:cNvPr>
          <p:cNvSpPr/>
          <p:nvPr/>
        </p:nvSpPr>
        <p:spPr>
          <a:xfrm>
            <a:off x="5925005" y="1626051"/>
            <a:ext cx="3064475" cy="2451727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95EAC8-EE90-46F5-B2E1-D75FD2403894}"/>
              </a:ext>
            </a:extLst>
          </p:cNvPr>
          <p:cNvSpPr txBox="1"/>
          <p:nvPr/>
        </p:nvSpPr>
        <p:spPr>
          <a:xfrm>
            <a:off x="5923275" y="1626051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TIPO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4F90A98-E2DC-46BC-922F-E997114EA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923" y="1903007"/>
            <a:ext cx="2888582" cy="220268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E6D12D50-08D9-44BD-B9E8-92978CE27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707" y="1903007"/>
            <a:ext cx="2818962" cy="2202685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A0ECEF9D-54FA-40FD-8980-A9628A95AB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102" y="4435190"/>
            <a:ext cx="4707544" cy="20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621FC-697A-4707-A144-BEC7BCC7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pt-BR" b="1" dirty="0"/>
              <a:t>CATEGORIA: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79CDBD-6969-4651-86C2-1B2FF194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7" y="1391478"/>
            <a:ext cx="8839199" cy="520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8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621FC-697A-4707-A144-BEC7BCC7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pt-BR" b="1" dirty="0"/>
              <a:t>TIPO: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B1ECF1-9786-4B6E-86E7-5C26E747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126435"/>
            <a:ext cx="8210550" cy="54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5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621FC-697A-4707-A144-BEC7BCC7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pt-BR" b="1" dirty="0"/>
              <a:t>OFICINA: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A25693-E9E4-4BB5-A5D9-24983200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6" y="1005094"/>
            <a:ext cx="83153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621FC-697A-4707-A144-BEC7BCC7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pt-BR" b="1" dirty="0"/>
              <a:t>DESVIO DO SLA: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2864E4-5CBB-4C39-8DA8-A6B5D1C9ED14}"/>
              </a:ext>
            </a:extLst>
          </p:cNvPr>
          <p:cNvSpPr txBox="1"/>
          <p:nvPr/>
        </p:nvSpPr>
        <p:spPr>
          <a:xfrm>
            <a:off x="4717773" y="555135"/>
            <a:ext cx="7262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</a:t>
            </a:r>
            <a:r>
              <a:rPr lang="pt-BR" b="1" dirty="0"/>
              <a:t>desvio do SLA</a:t>
            </a:r>
            <a:r>
              <a:rPr lang="pt-BR" dirty="0"/>
              <a:t> pode ser calculado:</a:t>
            </a:r>
          </a:p>
          <a:p>
            <a:r>
              <a:rPr lang="pt-BR" b="1" dirty="0"/>
              <a:t>	Data de Término Real</a:t>
            </a:r>
            <a:r>
              <a:rPr lang="pt-BR" dirty="0"/>
              <a:t> e o **</a:t>
            </a:r>
            <a:r>
              <a:rPr lang="pt-BR" b="1" dirty="0"/>
              <a:t>Término Previsto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3C7FEF-1193-48C4-94CB-4BE9139F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85900"/>
            <a:ext cx="81248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621FC-697A-4707-A144-BEC7BCC7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/>
          <a:lstStyle/>
          <a:p>
            <a:r>
              <a:rPr lang="pt-BR" b="1" dirty="0"/>
              <a:t>PRIORIDADE: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63C8FD-2DBF-46F8-BA4E-9AB41AD7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75863" y="1205948"/>
            <a:ext cx="7631893" cy="5286927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111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54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CATEGORIA:</vt:lpstr>
      <vt:lpstr>TIPO:</vt:lpstr>
      <vt:lpstr>OFICINA:</vt:lpstr>
      <vt:lpstr>DESVIO DO SLA:</vt:lpstr>
      <vt:lpstr>PRIORIDADE: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Maciel</dc:creator>
  <cp:lastModifiedBy>Thayse Dias</cp:lastModifiedBy>
  <cp:revision>47</cp:revision>
  <dcterms:created xsi:type="dcterms:W3CDTF">2021-03-14T17:09:00Z</dcterms:created>
  <dcterms:modified xsi:type="dcterms:W3CDTF">2025-02-13T12:30:08Z</dcterms:modified>
</cp:coreProperties>
</file>