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3D83-3EBC-4269-BA9C-7BBCB6A5A71E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E947-8B13-4540-9AB7-6E6F1B3B34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78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3D83-3EBC-4269-BA9C-7BBCB6A5A71E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E947-8B13-4540-9AB7-6E6F1B3B34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13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3D83-3EBC-4269-BA9C-7BBCB6A5A71E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E947-8B13-4540-9AB7-6E6F1B3B34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25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3D83-3EBC-4269-BA9C-7BBCB6A5A71E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E947-8B13-4540-9AB7-6E6F1B3B34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705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3D83-3EBC-4269-BA9C-7BBCB6A5A71E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E947-8B13-4540-9AB7-6E6F1B3B34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27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3D83-3EBC-4269-BA9C-7BBCB6A5A71E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E947-8B13-4540-9AB7-6E6F1B3B34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05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3D83-3EBC-4269-BA9C-7BBCB6A5A71E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E947-8B13-4540-9AB7-6E6F1B3B34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912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3D83-3EBC-4269-BA9C-7BBCB6A5A71E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E947-8B13-4540-9AB7-6E6F1B3B34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88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3D83-3EBC-4269-BA9C-7BBCB6A5A71E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E947-8B13-4540-9AB7-6E6F1B3B34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02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3D83-3EBC-4269-BA9C-7BBCB6A5A71E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E947-8B13-4540-9AB7-6E6F1B3B34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02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3D83-3EBC-4269-BA9C-7BBCB6A5A71E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E947-8B13-4540-9AB7-6E6F1B3B34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39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53D83-3EBC-4269-BA9C-7BBCB6A5A71E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5E947-8B13-4540-9AB7-6E6F1B3B34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31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l="20000" r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835" y="260059"/>
            <a:ext cx="11945923" cy="1895912"/>
          </a:xfrm>
        </p:spPr>
        <p:txBody>
          <a:bodyPr>
            <a:normAutofit/>
          </a:bodyPr>
          <a:lstStyle/>
          <a:p>
            <a:r>
              <a:rPr lang="pt-BR" b="1" dirty="0" smtClean="0">
                <a:latin typeface="Monotype Corsiva" panose="03010101010201010101" pitchFamily="66" charset="0"/>
              </a:rPr>
              <a:t>COLÉGIO ESTADUAL CORUMBATAÍ DO SUL – </a:t>
            </a:r>
            <a:r>
              <a:rPr lang="pt-BR" b="1" dirty="0" err="1" smtClean="0">
                <a:latin typeface="Monotype Corsiva" panose="03010101010201010101" pitchFamily="66" charset="0"/>
              </a:rPr>
              <a:t>E.F.M</a:t>
            </a:r>
            <a:r>
              <a:rPr lang="pt-BR" b="1" dirty="0" smtClean="0">
                <a:latin typeface="Monotype Corsiva" panose="03010101010201010101" pitchFamily="66" charset="0"/>
              </a:rPr>
              <a:t>.</a:t>
            </a:r>
            <a:endParaRPr lang="pt-BR" b="1" dirty="0">
              <a:latin typeface="Monotype Corsiva" panose="03010101010201010101" pitchFamily="66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155971"/>
            <a:ext cx="9144000" cy="4211273"/>
          </a:xfrm>
        </p:spPr>
        <p:txBody>
          <a:bodyPr>
            <a:normAutofit lnSpcReduction="10000"/>
          </a:bodyPr>
          <a:lstStyle/>
          <a:p>
            <a:endParaRPr lang="pt-BR" sz="4300" b="1" dirty="0" smtClean="0"/>
          </a:p>
          <a:p>
            <a:endParaRPr lang="pt-BR" sz="4300" b="1" dirty="0"/>
          </a:p>
          <a:p>
            <a:r>
              <a:rPr lang="pt-BR" sz="4300" b="1" dirty="0" smtClean="0"/>
              <a:t>ORIENTAÇÕES TÉCNICAS PARA ENSINO HÍBRIDO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Corumbataí do Sul/</a:t>
            </a:r>
            <a:r>
              <a:rPr lang="pt-BR" dirty="0" err="1" smtClean="0"/>
              <a:t>Pr</a:t>
            </a:r>
            <a:endParaRPr lang="pt-BR" dirty="0" smtClean="0"/>
          </a:p>
          <a:p>
            <a:r>
              <a:rPr lang="pt-BR" dirty="0" smtClean="0"/>
              <a:t>2021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7123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5920" y="80645"/>
            <a:ext cx="1140968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ORIENTAÇÕES TÉCNICAS PARA ENSINO HÍBRIDO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8" t="10519" r="7896" b="35407"/>
          <a:stretch/>
        </p:blipFill>
        <p:spPr>
          <a:xfrm>
            <a:off x="2407920" y="609600"/>
            <a:ext cx="755904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59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5920" y="80645"/>
            <a:ext cx="1140968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ORIENTAÇÕES TÉCNICAS PARA ENSINO HÍBRIDO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4" t="11851" r="8734" b="34370"/>
          <a:stretch/>
        </p:blipFill>
        <p:spPr>
          <a:xfrm>
            <a:off x="4876800" y="772160"/>
            <a:ext cx="6207760" cy="595376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75920" y="3169920"/>
            <a:ext cx="4155440" cy="181588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Quando o link já foi gerado pela primeira vez, apenas habilitando a visibilidade para os alunos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965328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5920" y="80645"/>
            <a:ext cx="1140968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ORIENTAÇÕES TÉCNICAS PARA ENSINO HÍBRIDO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uxograma: Processo 8"/>
          <p:cNvSpPr/>
          <p:nvPr/>
        </p:nvSpPr>
        <p:spPr>
          <a:xfrm>
            <a:off x="2418080" y="1097280"/>
            <a:ext cx="2440940" cy="101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Finalizou sua </a:t>
            </a:r>
            <a:r>
              <a:rPr lang="pt-BR" dirty="0" err="1" smtClean="0"/>
              <a:t>Meet</a:t>
            </a:r>
            <a:r>
              <a:rPr lang="pt-BR" dirty="0" smtClean="0"/>
              <a:t> e tirou a visibilidade do aluno?</a:t>
            </a:r>
          </a:p>
        </p:txBody>
      </p:sp>
      <p:cxnSp>
        <p:nvCxnSpPr>
          <p:cNvPr id="11" name="Conector angulado 10"/>
          <p:cNvCxnSpPr>
            <a:stCxn id="9" idx="2"/>
          </p:cNvCxnSpPr>
          <p:nvPr/>
        </p:nvCxnSpPr>
        <p:spPr>
          <a:xfrm rot="5400000">
            <a:off x="3150235" y="2234565"/>
            <a:ext cx="609600" cy="3670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xograma: Processo 16"/>
          <p:cNvSpPr/>
          <p:nvPr/>
        </p:nvSpPr>
        <p:spPr>
          <a:xfrm>
            <a:off x="2489200" y="2733040"/>
            <a:ext cx="1778000" cy="7823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Sim</a:t>
            </a:r>
            <a:endParaRPr lang="pt-BR" dirty="0"/>
          </a:p>
        </p:txBody>
      </p:sp>
      <p:cxnSp>
        <p:nvCxnSpPr>
          <p:cNvPr id="19" name="Conector angulado 18"/>
          <p:cNvCxnSpPr>
            <a:stCxn id="17" idx="2"/>
          </p:cNvCxnSpPr>
          <p:nvPr/>
        </p:nvCxnSpPr>
        <p:spPr>
          <a:xfrm rot="5400000">
            <a:off x="2760980" y="3670300"/>
            <a:ext cx="772160" cy="462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xograma: Processo 19"/>
          <p:cNvSpPr/>
          <p:nvPr/>
        </p:nvSpPr>
        <p:spPr>
          <a:xfrm>
            <a:off x="2418080" y="4287520"/>
            <a:ext cx="1849120" cy="107304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Feche o navegador!</a:t>
            </a:r>
            <a:endParaRPr lang="pt-BR" dirty="0"/>
          </a:p>
        </p:txBody>
      </p:sp>
      <p:cxnSp>
        <p:nvCxnSpPr>
          <p:cNvPr id="22" name="Conector angulado 21"/>
          <p:cNvCxnSpPr/>
          <p:nvPr/>
        </p:nvCxnSpPr>
        <p:spPr>
          <a:xfrm flipV="1">
            <a:off x="4822190" y="1178560"/>
            <a:ext cx="1477010" cy="2844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uxograma: Processo 23"/>
          <p:cNvSpPr/>
          <p:nvPr/>
        </p:nvSpPr>
        <p:spPr>
          <a:xfrm>
            <a:off x="6299200" y="883920"/>
            <a:ext cx="1666240" cy="9448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Não!</a:t>
            </a:r>
            <a:endParaRPr lang="pt-BR" dirty="0"/>
          </a:p>
        </p:txBody>
      </p:sp>
      <p:cxnSp>
        <p:nvCxnSpPr>
          <p:cNvPr id="26" name="Conector angulado 25"/>
          <p:cNvCxnSpPr/>
          <p:nvPr/>
        </p:nvCxnSpPr>
        <p:spPr>
          <a:xfrm rot="16200000" flipH="1">
            <a:off x="6851332" y="1832292"/>
            <a:ext cx="284480" cy="2774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uxograma: Processo 26"/>
          <p:cNvSpPr/>
          <p:nvPr/>
        </p:nvSpPr>
        <p:spPr>
          <a:xfrm>
            <a:off x="6173470" y="2146300"/>
            <a:ext cx="2296160" cy="7315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Então faça!</a:t>
            </a:r>
            <a:endParaRPr lang="pt-BR" dirty="0"/>
          </a:p>
        </p:txBody>
      </p:sp>
      <p:cxnSp>
        <p:nvCxnSpPr>
          <p:cNvPr id="31" name="Conector angulado 30"/>
          <p:cNvCxnSpPr/>
          <p:nvPr/>
        </p:nvCxnSpPr>
        <p:spPr>
          <a:xfrm>
            <a:off x="7240270" y="2850515"/>
            <a:ext cx="1903730" cy="6273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uxograma: Processo 31"/>
          <p:cNvSpPr/>
          <p:nvPr/>
        </p:nvSpPr>
        <p:spPr>
          <a:xfrm>
            <a:off x="9225280" y="3255010"/>
            <a:ext cx="1137920" cy="101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Fez</a:t>
            </a:r>
            <a:endParaRPr lang="pt-BR" dirty="0"/>
          </a:p>
        </p:txBody>
      </p:sp>
      <p:cxnSp>
        <p:nvCxnSpPr>
          <p:cNvPr id="37" name="Conector angulado 36"/>
          <p:cNvCxnSpPr>
            <a:endCxn id="17" idx="3"/>
          </p:cNvCxnSpPr>
          <p:nvPr/>
        </p:nvCxnSpPr>
        <p:spPr>
          <a:xfrm rot="10800000">
            <a:off x="4267200" y="3124200"/>
            <a:ext cx="4958080" cy="7772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do 40"/>
          <p:cNvCxnSpPr/>
          <p:nvPr/>
        </p:nvCxnSpPr>
        <p:spPr>
          <a:xfrm rot="16200000" flipV="1">
            <a:off x="7784783" y="1359217"/>
            <a:ext cx="2212340" cy="1688465"/>
          </a:xfrm>
          <a:prstGeom prst="bentConnector3">
            <a:avLst>
              <a:gd name="adj1" fmla="val 995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69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5920" y="80645"/>
            <a:ext cx="1140968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ORIENTAÇÕES TÉCNICAS PARA ENSINO HÍBRIDO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luxograma: Processo 3"/>
          <p:cNvSpPr/>
          <p:nvPr/>
        </p:nvSpPr>
        <p:spPr>
          <a:xfrm>
            <a:off x="4860290" y="763267"/>
            <a:ext cx="2440940" cy="101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Última aula do turno</a:t>
            </a:r>
            <a:r>
              <a:rPr lang="pt-BR" dirty="0" smtClean="0"/>
              <a:t>?</a:t>
            </a:r>
          </a:p>
        </p:txBody>
      </p:sp>
      <p:sp>
        <p:nvSpPr>
          <p:cNvPr id="6" name="Fluxograma: Processo 5"/>
          <p:cNvSpPr/>
          <p:nvPr/>
        </p:nvSpPr>
        <p:spPr>
          <a:xfrm>
            <a:off x="736072" y="1779267"/>
            <a:ext cx="1778000" cy="7823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Sim! Desligue o </a:t>
            </a:r>
            <a:r>
              <a:rPr lang="pt-BR" dirty="0" err="1" smtClean="0"/>
              <a:t>Netbook</a:t>
            </a:r>
            <a:endParaRPr lang="pt-BR" dirty="0"/>
          </a:p>
        </p:txBody>
      </p:sp>
      <p:sp>
        <p:nvSpPr>
          <p:cNvPr id="10" name="Fluxograma: Processo 9"/>
          <p:cNvSpPr/>
          <p:nvPr/>
        </p:nvSpPr>
        <p:spPr>
          <a:xfrm>
            <a:off x="10119360" y="1613252"/>
            <a:ext cx="1666240" cy="9448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Não!</a:t>
            </a:r>
            <a:endParaRPr lang="pt-BR" dirty="0"/>
          </a:p>
        </p:txBody>
      </p:sp>
      <p:cxnSp>
        <p:nvCxnSpPr>
          <p:cNvPr id="20" name="Conector angulado 19"/>
          <p:cNvCxnSpPr>
            <a:endCxn id="6" idx="0"/>
          </p:cNvCxnSpPr>
          <p:nvPr/>
        </p:nvCxnSpPr>
        <p:spPr>
          <a:xfrm rot="10800000" flipV="1">
            <a:off x="1625072" y="1143765"/>
            <a:ext cx="3226754" cy="6355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do 22"/>
          <p:cNvCxnSpPr>
            <a:stCxn id="6" idx="2"/>
            <a:endCxn id="24" idx="0"/>
          </p:cNvCxnSpPr>
          <p:nvPr/>
        </p:nvCxnSpPr>
        <p:spPr>
          <a:xfrm rot="16200000" flipH="1">
            <a:off x="1860349" y="2326310"/>
            <a:ext cx="547373" cy="10179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6" t="14519" r="8943" b="52894"/>
          <a:stretch/>
        </p:blipFill>
        <p:spPr>
          <a:xfrm>
            <a:off x="135156" y="3108960"/>
            <a:ext cx="5015684" cy="3409286"/>
          </a:xfrm>
          <a:prstGeom prst="rect">
            <a:avLst/>
          </a:prstGeom>
        </p:spPr>
      </p:pic>
      <p:cxnSp>
        <p:nvCxnSpPr>
          <p:cNvPr id="28" name="Conector angulado 27"/>
          <p:cNvCxnSpPr>
            <a:endCxn id="10" idx="0"/>
          </p:cNvCxnSpPr>
          <p:nvPr/>
        </p:nvCxnSpPr>
        <p:spPr>
          <a:xfrm>
            <a:off x="7301230" y="1027427"/>
            <a:ext cx="3651250" cy="5858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0" t="48573" r="16913" b="17482"/>
          <a:stretch/>
        </p:blipFill>
        <p:spPr>
          <a:xfrm>
            <a:off x="5684945" y="2735230"/>
            <a:ext cx="2994870" cy="2327945"/>
          </a:xfrm>
          <a:prstGeom prst="rect">
            <a:avLst/>
          </a:prstGeom>
        </p:spPr>
      </p:pic>
      <p:cxnSp>
        <p:nvCxnSpPr>
          <p:cNvPr id="31" name="Conector de seta reta 30"/>
          <p:cNvCxnSpPr/>
          <p:nvPr/>
        </p:nvCxnSpPr>
        <p:spPr>
          <a:xfrm>
            <a:off x="5075339" y="3699545"/>
            <a:ext cx="637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10" idx="2"/>
          </p:cNvCxnSpPr>
          <p:nvPr/>
        </p:nvCxnSpPr>
        <p:spPr>
          <a:xfrm>
            <a:off x="10952480" y="2558132"/>
            <a:ext cx="0" cy="71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uxograma: Processo alternativo 33"/>
          <p:cNvSpPr/>
          <p:nvPr/>
        </p:nvSpPr>
        <p:spPr>
          <a:xfrm>
            <a:off x="10091023" y="3285415"/>
            <a:ext cx="1767840" cy="136698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Vamos pra próxima aula!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6305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5920" y="80645"/>
            <a:ext cx="1140968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ORIENTAÇÕES TÉCNICAS PARA ENSINO HÍBRIDO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460357" y="1440738"/>
            <a:ext cx="34310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/>
              <a:t>Dúvidas?</a:t>
            </a:r>
            <a:endParaRPr lang="pt-BR" sz="66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3386426" y="3029742"/>
            <a:ext cx="5388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 smtClean="0"/>
              <a:t>Então vamos ver na prática?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2677190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5920" y="80645"/>
            <a:ext cx="1140968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ORIENTAÇÕES TÉCNICAS PARA ENSINO HÍBRIDO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080" y="975360"/>
            <a:ext cx="8199120" cy="3779520"/>
          </a:xfrm>
        </p:spPr>
      </p:pic>
      <p:sp>
        <p:nvSpPr>
          <p:cNvPr id="5" name="CaixaDeTexto 4"/>
          <p:cNvSpPr txBox="1"/>
          <p:nvPr/>
        </p:nvSpPr>
        <p:spPr>
          <a:xfrm>
            <a:off x="538480" y="1654205"/>
            <a:ext cx="1981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rgbClr val="0070C0"/>
                </a:solidFill>
              </a:rPr>
              <a:t>Se você for o professor da </a:t>
            </a:r>
            <a:r>
              <a:rPr lang="pt-BR" sz="3200" b="1" u="sng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PRIMEIRA</a:t>
            </a:r>
            <a:r>
              <a:rPr lang="pt-BR" sz="3200" b="1" dirty="0" smtClean="0">
                <a:solidFill>
                  <a:srgbClr val="0070C0"/>
                </a:solidFill>
              </a:rPr>
              <a:t> aula do período</a:t>
            </a:r>
            <a:endParaRPr lang="pt-BR" sz="3200" b="1" dirty="0">
              <a:solidFill>
                <a:srgbClr val="0070C0"/>
              </a:solidFill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2362200" y="2997200"/>
            <a:ext cx="1066800" cy="4267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405120" y="4917440"/>
            <a:ext cx="3586480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7030A0"/>
                </a:solidFill>
              </a:rPr>
              <a:t>Usuário: Professor</a:t>
            </a:r>
          </a:p>
          <a:p>
            <a:pPr algn="ctr"/>
            <a:r>
              <a:rPr lang="pt-BR" sz="2800" dirty="0" smtClean="0">
                <a:solidFill>
                  <a:srgbClr val="7030A0"/>
                </a:solidFill>
              </a:rPr>
              <a:t>Senha: professor</a:t>
            </a:r>
            <a:endParaRPr lang="pt-BR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192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5920" y="80645"/>
            <a:ext cx="1140968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ORIENTAÇÕES TÉCNICAS PARA ENSINO HÍBRIDO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4" t="35260" r="8734" b="10814"/>
          <a:stretch/>
        </p:blipFill>
        <p:spPr>
          <a:xfrm>
            <a:off x="3119120" y="658833"/>
            <a:ext cx="6187440" cy="5989968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375920" y="2107860"/>
            <a:ext cx="2062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Itens 3, 4, 5, 6 e 11: Deixamos na barra dos favoritos</a:t>
            </a:r>
            <a:endParaRPr lang="pt-BR" sz="2400" b="1" dirty="0"/>
          </a:p>
        </p:txBody>
      </p:sp>
      <p:sp>
        <p:nvSpPr>
          <p:cNvPr id="12" name="Chave esquerda 11"/>
          <p:cNvSpPr/>
          <p:nvPr/>
        </p:nvSpPr>
        <p:spPr>
          <a:xfrm>
            <a:off x="2611120" y="2110570"/>
            <a:ext cx="914426" cy="1448998"/>
          </a:xfrm>
          <a:prstGeom prst="leftBrace">
            <a:avLst>
              <a:gd name="adj1" fmla="val 8333"/>
              <a:gd name="adj2" fmla="val 49299"/>
            </a:avLst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7620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Seta para a direita 12"/>
          <p:cNvSpPr/>
          <p:nvPr/>
        </p:nvSpPr>
        <p:spPr>
          <a:xfrm rot="13600525">
            <a:off x="1776235" y="4544532"/>
            <a:ext cx="2028977" cy="106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3"/>
          <p:cNvSpPr/>
          <p:nvPr/>
        </p:nvSpPr>
        <p:spPr>
          <a:xfrm>
            <a:off x="8991600" y="4178932"/>
            <a:ext cx="822960" cy="128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9814560" y="3089224"/>
            <a:ext cx="223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Quando se cria pela primeira vez o link a visibilidade para os alunos fica ativa! Se for rápido para entrar na sala pode deixar ativo já e ignora o item 9.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7306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ergaminho horizontal 8"/>
          <p:cNvSpPr/>
          <p:nvPr/>
        </p:nvSpPr>
        <p:spPr>
          <a:xfrm>
            <a:off x="1148080" y="3962400"/>
            <a:ext cx="9865360" cy="16256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Vale destacar que estas ações deverão ser realizadas em todas as turmas que você ministrar sua aula, de acordo com sua grade horária.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5920" y="80645"/>
            <a:ext cx="1140968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ORIENTAÇÕES TÉCNICAS PARA ENSINO HÍBRIDO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4" t="12453" r="8641" b="67358"/>
          <a:stretch/>
        </p:blipFill>
        <p:spPr>
          <a:xfrm>
            <a:off x="1955800" y="772160"/>
            <a:ext cx="8249920" cy="308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43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5920" y="80645"/>
            <a:ext cx="1140968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ORIENTAÇÕES TÉCNICAS PARA ENSINO HÍBRIDO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5" t="14370" r="7686" b="32324"/>
          <a:stretch/>
        </p:blipFill>
        <p:spPr>
          <a:xfrm>
            <a:off x="3022600" y="680403"/>
            <a:ext cx="6116320" cy="610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03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5920" y="80645"/>
            <a:ext cx="1140968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ORIENTAÇÕES TÉCNICAS PARA ENSINO HÍBRIDO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0" t="12713" r="10335" b="74454"/>
          <a:stretch/>
        </p:blipFill>
        <p:spPr>
          <a:xfrm>
            <a:off x="111760" y="772160"/>
            <a:ext cx="6583680" cy="201168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2" t="27333" r="9781" b="43334"/>
          <a:stretch/>
        </p:blipFill>
        <p:spPr>
          <a:xfrm>
            <a:off x="0" y="2783840"/>
            <a:ext cx="6695440" cy="378206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2" t="57259" r="9781" b="11704"/>
          <a:stretch/>
        </p:blipFill>
        <p:spPr>
          <a:xfrm>
            <a:off x="6695440" y="1556385"/>
            <a:ext cx="5496560" cy="3239135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H="1" flipV="1">
            <a:off x="10627360" y="1556386"/>
            <a:ext cx="20320" cy="245681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8615680" y="633055"/>
            <a:ext cx="34340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Botão visível para os alunos ficou ativo por ser a primeira vez na geração do link da </a:t>
            </a:r>
            <a:r>
              <a:rPr lang="pt-BR" dirty="0" err="1" smtClean="0">
                <a:solidFill>
                  <a:srgbClr val="C00000"/>
                </a:solidFill>
              </a:rPr>
              <a:t>Meet</a:t>
            </a:r>
            <a:endParaRPr lang="pt-B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235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5920" y="80645"/>
            <a:ext cx="1140968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ORIENTAÇÕES TÉCNICAS PARA ENSINO HÍBRIDO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9" t="9925" r="7058" b="49335"/>
          <a:stretch/>
        </p:blipFill>
        <p:spPr>
          <a:xfrm>
            <a:off x="2428240" y="631983"/>
            <a:ext cx="7122160" cy="541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34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5920" y="80645"/>
            <a:ext cx="1140968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ORIENTAÇÕES TÉCNICAS PARA ENSINO HÍBRIDO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7" t="51406" r="6848" b="10964"/>
          <a:stretch/>
        </p:blipFill>
        <p:spPr>
          <a:xfrm>
            <a:off x="2895600" y="772160"/>
            <a:ext cx="6685280" cy="535432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03200" y="2129972"/>
            <a:ext cx="22352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Já deixamos no posicionamento correto, por favor na tirar do local!</a:t>
            </a:r>
            <a:endParaRPr lang="pt-BR" dirty="0"/>
          </a:p>
        </p:txBody>
      </p:sp>
      <p:sp>
        <p:nvSpPr>
          <p:cNvPr id="5" name="Seta para a esquerda 4"/>
          <p:cNvSpPr/>
          <p:nvPr/>
        </p:nvSpPr>
        <p:spPr>
          <a:xfrm>
            <a:off x="2438400" y="2570480"/>
            <a:ext cx="914400" cy="3193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9865360" y="3156132"/>
            <a:ext cx="2235200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Inicialmente todo o quadro estará visível na </a:t>
            </a:r>
            <a:r>
              <a:rPr lang="pt-BR" dirty="0" err="1"/>
              <a:t>M</a:t>
            </a:r>
            <a:r>
              <a:rPr lang="pt-BR" dirty="0" err="1" smtClean="0"/>
              <a:t>eet</a:t>
            </a:r>
            <a:r>
              <a:rPr lang="pt-BR" dirty="0" smtClean="0"/>
              <a:t> para os alunos</a:t>
            </a:r>
            <a:endParaRPr lang="pt-BR" dirty="0"/>
          </a:p>
        </p:txBody>
      </p:sp>
      <p:sp>
        <p:nvSpPr>
          <p:cNvPr id="7" name="Seta para a direita 6"/>
          <p:cNvSpPr/>
          <p:nvPr/>
        </p:nvSpPr>
        <p:spPr>
          <a:xfrm>
            <a:off x="9448800" y="3586480"/>
            <a:ext cx="365760" cy="233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>
            <a:off x="10774680" y="4370611"/>
            <a:ext cx="355600" cy="374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9834880" y="4766851"/>
            <a:ext cx="2235200" cy="20313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Para isso orientar aos educandos que deverão assistir a </a:t>
            </a:r>
            <a:r>
              <a:rPr lang="pt-BR" dirty="0" err="1" smtClean="0"/>
              <a:t>Meet</a:t>
            </a:r>
            <a:r>
              <a:rPr lang="pt-BR" dirty="0" smtClean="0"/>
              <a:t> em modo paisagem/horizontal em caso de utilização de celular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8445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5920" y="80645"/>
            <a:ext cx="1140968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ORIENTAÇÕES TÉCNICAS PARA ENSINO HÍBRIDO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6" t="11704" r="8105" b="68286"/>
          <a:stretch/>
        </p:blipFill>
        <p:spPr>
          <a:xfrm>
            <a:off x="340360" y="1889760"/>
            <a:ext cx="5740400" cy="344424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6" t="34151" r="8105" b="23259"/>
          <a:stretch/>
        </p:blipFill>
        <p:spPr>
          <a:xfrm>
            <a:off x="6080760" y="1270000"/>
            <a:ext cx="5852160" cy="48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93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296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Monotype Corsiva</vt:lpstr>
      <vt:lpstr>Tema do Office</vt:lpstr>
      <vt:lpstr>COLÉGIO ESTADUAL CORUMBATAÍ DO SUL – E.F.M.</vt:lpstr>
      <vt:lpstr>ORIENTAÇÕES TÉCNICAS PARA ENSINO HÍBRIDO</vt:lpstr>
      <vt:lpstr>ORIENTAÇÕES TÉCNICAS PARA ENSINO HÍBRIDO</vt:lpstr>
      <vt:lpstr>ORIENTAÇÕES TÉCNICAS PARA ENSINO HÍBRIDO</vt:lpstr>
      <vt:lpstr>ORIENTAÇÕES TÉCNICAS PARA ENSINO HÍBRIDO</vt:lpstr>
      <vt:lpstr>ORIENTAÇÕES TÉCNICAS PARA ENSINO HÍBRIDO</vt:lpstr>
      <vt:lpstr>ORIENTAÇÕES TÉCNICAS PARA ENSINO HÍBRIDO</vt:lpstr>
      <vt:lpstr>ORIENTAÇÕES TÉCNICAS PARA ENSINO HÍBRIDO</vt:lpstr>
      <vt:lpstr>ORIENTAÇÕES TÉCNICAS PARA ENSINO HÍBRIDO</vt:lpstr>
      <vt:lpstr>ORIENTAÇÕES TÉCNICAS PARA ENSINO HÍBRIDO</vt:lpstr>
      <vt:lpstr>ORIENTAÇÕES TÉCNICAS PARA ENSINO HÍBRIDO</vt:lpstr>
      <vt:lpstr>ORIENTAÇÕES TÉCNICAS PARA ENSINO HÍBRIDO</vt:lpstr>
      <vt:lpstr>ORIENTAÇÕES TÉCNICAS PARA ENSINO HÍBRIDO</vt:lpstr>
      <vt:lpstr>ORIENTAÇÕES TÉCNICAS PARA ENSINO HÍBRIDO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COLÉGIO ESTADUAL CORUMBATAÍ DO SUL – E.F.M.</dc:title>
  <dc:creator>Usuário do Windows</dc:creator>
  <cp:lastModifiedBy>Usuário do Windows</cp:lastModifiedBy>
  <cp:revision>41</cp:revision>
  <dcterms:created xsi:type="dcterms:W3CDTF">2021-02-18T13:34:11Z</dcterms:created>
  <dcterms:modified xsi:type="dcterms:W3CDTF">2021-02-18T17:17:53Z</dcterms:modified>
</cp:coreProperties>
</file>