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27A3F-8BFD-438A-A72F-8712AFFED398}" v="41" dt="2024-05-18T02:11:58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yuanaramos@gmail.com" userId="a8703bddf09be39f" providerId="LiveId" clId="{60E7EBEA-5DB2-4723-A2E8-3B02614CFBF8}"/>
    <pc:docChg chg="custSel modSld">
      <pc:chgData name="thayuanaramos@gmail.com" userId="a8703bddf09be39f" providerId="LiveId" clId="{60E7EBEA-5DB2-4723-A2E8-3B02614CFBF8}" dt="2024-05-14T21:56:47.862" v="1050" actId="20577"/>
      <pc:docMkLst>
        <pc:docMk/>
      </pc:docMkLst>
      <pc:sldChg chg="modSp mod">
        <pc:chgData name="thayuanaramos@gmail.com" userId="a8703bddf09be39f" providerId="LiveId" clId="{60E7EBEA-5DB2-4723-A2E8-3B02614CFBF8}" dt="2024-05-14T21:50:11.169" v="785" actId="1076"/>
        <pc:sldMkLst>
          <pc:docMk/>
          <pc:sldMk cId="4263668692" sldId="257"/>
        </pc:sldMkLst>
        <pc:spChg chg="mod">
          <ac:chgData name="thayuanaramos@gmail.com" userId="a8703bddf09be39f" providerId="LiveId" clId="{60E7EBEA-5DB2-4723-A2E8-3B02614CFBF8}" dt="2024-05-13T04:33:14.316" v="0" actId="14100"/>
          <ac:spMkLst>
            <pc:docMk/>
            <pc:sldMk cId="4263668692" sldId="257"/>
            <ac:spMk id="4" creationId="{A3938F60-A5AE-4888-A4E4-06C0A2D08ED4}"/>
          </ac:spMkLst>
        </pc:spChg>
        <pc:picChg chg="mod">
          <ac:chgData name="thayuanaramos@gmail.com" userId="a8703bddf09be39f" providerId="LiveId" clId="{60E7EBEA-5DB2-4723-A2E8-3B02614CFBF8}" dt="2024-05-14T21:50:11.169" v="785" actId="1076"/>
          <ac:picMkLst>
            <pc:docMk/>
            <pc:sldMk cId="4263668692" sldId="257"/>
            <ac:picMk id="12" creationId="{5985CFF5-A7AA-44D5-9F98-A6B53758E800}"/>
          </ac:picMkLst>
        </pc:picChg>
      </pc:sldChg>
      <pc:sldChg chg="addSp modSp mod">
        <pc:chgData name="thayuanaramos@gmail.com" userId="a8703bddf09be39f" providerId="LiveId" clId="{60E7EBEA-5DB2-4723-A2E8-3B02614CFBF8}" dt="2024-05-14T21:50:46.101" v="790" actId="14100"/>
        <pc:sldMkLst>
          <pc:docMk/>
          <pc:sldMk cId="63282658" sldId="259"/>
        </pc:sldMkLst>
        <pc:spChg chg="mod">
          <ac:chgData name="thayuanaramos@gmail.com" userId="a8703bddf09be39f" providerId="LiveId" clId="{60E7EBEA-5DB2-4723-A2E8-3B02614CFBF8}" dt="2024-05-13T04:34:04.414" v="3" actId="14100"/>
          <ac:spMkLst>
            <pc:docMk/>
            <pc:sldMk cId="63282658" sldId="259"/>
            <ac:spMk id="4" creationId="{25F3873A-1C02-4D4B-B945-E07699A5652B}"/>
          </ac:spMkLst>
        </pc:spChg>
        <pc:spChg chg="mod">
          <ac:chgData name="thayuanaramos@gmail.com" userId="a8703bddf09be39f" providerId="LiveId" clId="{60E7EBEA-5DB2-4723-A2E8-3B02614CFBF8}" dt="2024-05-13T04:33:55.070" v="2" actId="255"/>
          <ac:spMkLst>
            <pc:docMk/>
            <pc:sldMk cId="63282658" sldId="259"/>
            <ac:spMk id="5" creationId="{0C1366B4-E321-486B-A274-9858DBBC8490}"/>
          </ac:spMkLst>
        </pc:spChg>
        <pc:picChg chg="add mod">
          <ac:chgData name="thayuanaramos@gmail.com" userId="a8703bddf09be39f" providerId="LiveId" clId="{60E7EBEA-5DB2-4723-A2E8-3B02614CFBF8}" dt="2024-05-14T21:50:46.101" v="790" actId="14100"/>
          <ac:picMkLst>
            <pc:docMk/>
            <pc:sldMk cId="63282658" sldId="259"/>
            <ac:picMk id="7" creationId="{4D4A63EA-D085-4DE6-8F78-B1BD5D90FE3B}"/>
          </ac:picMkLst>
        </pc:picChg>
      </pc:sldChg>
      <pc:sldChg chg="addSp delSp modSp mod">
        <pc:chgData name="thayuanaramos@gmail.com" userId="a8703bddf09be39f" providerId="LiveId" clId="{60E7EBEA-5DB2-4723-A2E8-3B02614CFBF8}" dt="2024-05-14T21:51:36.426" v="795" actId="14100"/>
        <pc:sldMkLst>
          <pc:docMk/>
          <pc:sldMk cId="3197373622" sldId="260"/>
        </pc:sldMkLst>
        <pc:spChg chg="del">
          <ac:chgData name="thayuanaramos@gmail.com" userId="a8703bddf09be39f" providerId="LiveId" clId="{60E7EBEA-5DB2-4723-A2E8-3B02614CFBF8}" dt="2024-05-14T21:30:47.780" v="11" actId="478"/>
          <ac:spMkLst>
            <pc:docMk/>
            <pc:sldMk cId="3197373622" sldId="260"/>
            <ac:spMk id="2" creationId="{B8D79CF5-C9D6-4975-A229-A04FC5AB6152}"/>
          </ac:spMkLst>
        </pc:spChg>
        <pc:spChg chg="mod">
          <ac:chgData name="thayuanaramos@gmail.com" userId="a8703bddf09be39f" providerId="LiveId" clId="{60E7EBEA-5DB2-4723-A2E8-3B02614CFBF8}" dt="2024-05-14T21:48:53.362" v="775" actId="1076"/>
          <ac:spMkLst>
            <pc:docMk/>
            <pc:sldMk cId="3197373622" sldId="260"/>
            <ac:spMk id="3" creationId="{761F6506-2854-4817-86E8-A8F519CD89CE}"/>
          </ac:spMkLst>
        </pc:spChg>
        <pc:spChg chg="add mod">
          <ac:chgData name="thayuanaramos@gmail.com" userId="a8703bddf09be39f" providerId="LiveId" clId="{60E7EBEA-5DB2-4723-A2E8-3B02614CFBF8}" dt="2024-05-14T21:51:36.426" v="795" actId="14100"/>
          <ac:spMkLst>
            <pc:docMk/>
            <pc:sldMk cId="3197373622" sldId="260"/>
            <ac:spMk id="5" creationId="{5293207D-8AB1-45C2-88A2-42E1EFD304C6}"/>
          </ac:spMkLst>
        </pc:spChg>
        <pc:picChg chg="add mod">
          <ac:chgData name="thayuanaramos@gmail.com" userId="a8703bddf09be39f" providerId="LiveId" clId="{60E7EBEA-5DB2-4723-A2E8-3B02614CFBF8}" dt="2024-05-14T21:50:38.800" v="789" actId="14100"/>
          <ac:picMkLst>
            <pc:docMk/>
            <pc:sldMk cId="3197373622" sldId="260"/>
            <ac:picMk id="4" creationId="{7E296D95-DB02-45AF-B534-3332D7B30009}"/>
          </ac:picMkLst>
        </pc:picChg>
      </pc:sldChg>
      <pc:sldChg chg="addSp delSp modSp mod">
        <pc:chgData name="thayuanaramos@gmail.com" userId="a8703bddf09be39f" providerId="LiveId" clId="{60E7EBEA-5DB2-4723-A2E8-3B02614CFBF8}" dt="2024-05-14T21:56:47.862" v="1050" actId="20577"/>
        <pc:sldMkLst>
          <pc:docMk/>
          <pc:sldMk cId="389656806" sldId="261"/>
        </pc:sldMkLst>
        <pc:spChg chg="del">
          <ac:chgData name="thayuanaramos@gmail.com" userId="a8703bddf09be39f" providerId="LiveId" clId="{60E7EBEA-5DB2-4723-A2E8-3B02614CFBF8}" dt="2024-05-14T21:52:00.497" v="800" actId="478"/>
          <ac:spMkLst>
            <pc:docMk/>
            <pc:sldMk cId="389656806" sldId="261"/>
            <ac:spMk id="2" creationId="{9985BD01-6D55-4A92-BFFB-1C1F5EE760ED}"/>
          </ac:spMkLst>
        </pc:spChg>
        <pc:spChg chg="del">
          <ac:chgData name="thayuanaramos@gmail.com" userId="a8703bddf09be39f" providerId="LiveId" clId="{60E7EBEA-5DB2-4723-A2E8-3B02614CFBF8}" dt="2024-05-14T21:51:43.686" v="796"/>
          <ac:spMkLst>
            <pc:docMk/>
            <pc:sldMk cId="389656806" sldId="261"/>
            <ac:spMk id="3" creationId="{94640BCD-8BAD-455F-87FB-03C1FC74D15C}"/>
          </ac:spMkLst>
        </pc:spChg>
        <pc:spChg chg="add mod">
          <ac:chgData name="thayuanaramos@gmail.com" userId="a8703bddf09be39f" providerId="LiveId" clId="{60E7EBEA-5DB2-4723-A2E8-3B02614CFBF8}" dt="2024-05-14T21:56:47.862" v="1050" actId="20577"/>
          <ac:spMkLst>
            <pc:docMk/>
            <pc:sldMk cId="389656806" sldId="261"/>
            <ac:spMk id="5" creationId="{0E17D0A6-109F-49FB-8EE4-FEE14F482DB7}"/>
          </ac:spMkLst>
        </pc:spChg>
        <pc:picChg chg="add mod">
          <ac:chgData name="thayuanaramos@gmail.com" userId="a8703bddf09be39f" providerId="LiveId" clId="{60E7EBEA-5DB2-4723-A2E8-3B02614CFBF8}" dt="2024-05-14T21:51:51.705" v="799" actId="1076"/>
          <ac:picMkLst>
            <pc:docMk/>
            <pc:sldMk cId="389656806" sldId="261"/>
            <ac:picMk id="4" creationId="{4F6A9615-BF00-4425-A124-03CC55A1E270}"/>
          </ac:picMkLst>
        </pc:picChg>
      </pc:sldChg>
    </pc:docChg>
  </pc:docChgLst>
  <pc:docChgLst>
    <pc:chgData name="thayuanaramos@gmail.com" userId="a8703bddf09be39f" providerId="LiveId" clId="{8EE27A3F-8BFD-438A-A72F-8712AFFED398}"/>
    <pc:docChg chg="custSel addSld delSld modSld">
      <pc:chgData name="thayuanaramos@gmail.com" userId="a8703bddf09be39f" providerId="LiveId" clId="{8EE27A3F-8BFD-438A-A72F-8712AFFED398}" dt="2024-05-18T02:16:12.917" v="6696" actId="1076"/>
      <pc:docMkLst>
        <pc:docMk/>
      </pc:docMkLst>
      <pc:sldChg chg="addSp delSp mod">
        <pc:chgData name="thayuanaramos@gmail.com" userId="a8703bddf09be39f" providerId="LiveId" clId="{8EE27A3F-8BFD-438A-A72F-8712AFFED398}" dt="2024-05-18T01:37:54.610" v="6380" actId="478"/>
        <pc:sldMkLst>
          <pc:docMk/>
          <pc:sldMk cId="1252134746" sldId="256"/>
        </pc:sldMkLst>
        <pc:spChg chg="add del">
          <ac:chgData name="thayuanaramos@gmail.com" userId="a8703bddf09be39f" providerId="LiveId" clId="{8EE27A3F-8BFD-438A-A72F-8712AFFED398}" dt="2024-05-18T01:37:54.610" v="6380" actId="478"/>
          <ac:spMkLst>
            <pc:docMk/>
            <pc:sldMk cId="1252134746" sldId="256"/>
            <ac:spMk id="6" creationId="{D6C5AB8E-9E75-0846-97B1-4F31D987EB59}"/>
          </ac:spMkLst>
        </pc:spChg>
      </pc:sldChg>
      <pc:sldChg chg="addSp modSp mod">
        <pc:chgData name="thayuanaramos@gmail.com" userId="a8703bddf09be39f" providerId="LiveId" clId="{8EE27A3F-8BFD-438A-A72F-8712AFFED398}" dt="2024-05-16T01:06:23.425" v="784" actId="1076"/>
        <pc:sldMkLst>
          <pc:docMk/>
          <pc:sldMk cId="389656806" sldId="261"/>
        </pc:sldMkLst>
        <pc:spChg chg="add mod">
          <ac:chgData name="thayuanaramos@gmail.com" userId="a8703bddf09be39f" providerId="LiveId" clId="{8EE27A3F-8BFD-438A-A72F-8712AFFED398}" dt="2024-05-16T00:39:27.050" v="3" actId="14100"/>
          <ac:spMkLst>
            <pc:docMk/>
            <pc:sldMk cId="389656806" sldId="261"/>
            <ac:spMk id="2" creationId="{06C38168-793C-80D5-9703-1E206CED4F2F}"/>
          </ac:spMkLst>
        </pc:spChg>
        <pc:spChg chg="mod">
          <ac:chgData name="thayuanaramos@gmail.com" userId="a8703bddf09be39f" providerId="LiveId" clId="{8EE27A3F-8BFD-438A-A72F-8712AFFED398}" dt="2024-05-16T01:06:23.425" v="784" actId="1076"/>
          <ac:spMkLst>
            <pc:docMk/>
            <pc:sldMk cId="389656806" sldId="261"/>
            <ac:spMk id="5" creationId="{0E17D0A6-109F-49FB-8EE4-FEE14F482DB7}"/>
          </ac:spMkLst>
        </pc:spChg>
      </pc:sldChg>
      <pc:sldChg chg="addSp delSp modSp mod">
        <pc:chgData name="thayuanaramos@gmail.com" userId="a8703bddf09be39f" providerId="LiveId" clId="{8EE27A3F-8BFD-438A-A72F-8712AFFED398}" dt="2024-05-16T01:13:08.676" v="1050" actId="20577"/>
        <pc:sldMkLst>
          <pc:docMk/>
          <pc:sldMk cId="399477549" sldId="262"/>
        </pc:sldMkLst>
        <pc:spChg chg="del">
          <ac:chgData name="thayuanaramos@gmail.com" userId="a8703bddf09be39f" providerId="LiveId" clId="{8EE27A3F-8BFD-438A-A72F-8712AFFED398}" dt="2024-05-16T00:56:54.573" v="401" actId="478"/>
          <ac:spMkLst>
            <pc:docMk/>
            <pc:sldMk cId="399477549" sldId="262"/>
            <ac:spMk id="2" creationId="{A0F9B7FD-412C-460A-9D68-0BC3A5A812D3}"/>
          </ac:spMkLst>
        </pc:spChg>
        <pc:spChg chg="mod">
          <ac:chgData name="thayuanaramos@gmail.com" userId="a8703bddf09be39f" providerId="LiveId" clId="{8EE27A3F-8BFD-438A-A72F-8712AFFED398}" dt="2024-05-16T01:13:08.676" v="1050" actId="20577"/>
          <ac:spMkLst>
            <pc:docMk/>
            <pc:sldMk cId="399477549" sldId="262"/>
            <ac:spMk id="3" creationId="{1619FB4E-73F1-4D16-837F-F4E56032602C}"/>
          </ac:spMkLst>
        </pc:spChg>
        <pc:spChg chg="add mod">
          <ac:chgData name="thayuanaramos@gmail.com" userId="a8703bddf09be39f" providerId="LiveId" clId="{8EE27A3F-8BFD-438A-A72F-8712AFFED398}" dt="2024-05-16T01:04:41.737" v="779" actId="13822"/>
          <ac:spMkLst>
            <pc:docMk/>
            <pc:sldMk cId="399477549" sldId="262"/>
            <ac:spMk id="4" creationId="{1647D97B-9E8A-737E-8541-243D70552D01}"/>
          </ac:spMkLst>
        </pc:spChg>
        <pc:picChg chg="add mod">
          <ac:chgData name="thayuanaramos@gmail.com" userId="a8703bddf09be39f" providerId="LiveId" clId="{8EE27A3F-8BFD-438A-A72F-8712AFFED398}" dt="2024-05-16T01:06:56.637" v="787" actId="14100"/>
          <ac:picMkLst>
            <pc:docMk/>
            <pc:sldMk cId="399477549" sldId="262"/>
            <ac:picMk id="5" creationId="{97DAEA7A-79F7-96BE-8ED9-AB51CA6D0C28}"/>
          </ac:picMkLst>
        </pc:picChg>
      </pc:sldChg>
      <pc:sldChg chg="addSp delSp modSp mod">
        <pc:chgData name="thayuanaramos@gmail.com" userId="a8703bddf09be39f" providerId="LiveId" clId="{8EE27A3F-8BFD-438A-A72F-8712AFFED398}" dt="2024-05-16T01:24:20.596" v="1466" actId="14100"/>
        <pc:sldMkLst>
          <pc:docMk/>
          <pc:sldMk cId="1718735676" sldId="263"/>
        </pc:sldMkLst>
        <pc:spChg chg="del">
          <ac:chgData name="thayuanaramos@gmail.com" userId="a8703bddf09be39f" providerId="LiveId" clId="{8EE27A3F-8BFD-438A-A72F-8712AFFED398}" dt="2024-05-16T01:13:23.066" v="1051" actId="478"/>
          <ac:spMkLst>
            <pc:docMk/>
            <pc:sldMk cId="1718735676" sldId="263"/>
            <ac:spMk id="2" creationId="{3AE08402-CAEB-4A24-86F4-F9FACCA66E74}"/>
          </ac:spMkLst>
        </pc:spChg>
        <pc:spChg chg="mod">
          <ac:chgData name="thayuanaramos@gmail.com" userId="a8703bddf09be39f" providerId="LiveId" clId="{8EE27A3F-8BFD-438A-A72F-8712AFFED398}" dt="2024-05-16T01:24:02.378" v="1465" actId="20577"/>
          <ac:spMkLst>
            <pc:docMk/>
            <pc:sldMk cId="1718735676" sldId="263"/>
            <ac:spMk id="3" creationId="{D6FCF6DB-DD6A-456D-8C39-E5F9D19B94A8}"/>
          </ac:spMkLst>
        </pc:spChg>
        <pc:spChg chg="add mod">
          <ac:chgData name="thayuanaramos@gmail.com" userId="a8703bddf09be39f" providerId="LiveId" clId="{8EE27A3F-8BFD-438A-A72F-8712AFFED398}" dt="2024-05-16T01:24:20.596" v="1466" actId="14100"/>
          <ac:spMkLst>
            <pc:docMk/>
            <pc:sldMk cId="1718735676" sldId="263"/>
            <ac:spMk id="4" creationId="{E1F02FC8-A5BF-BB68-D0C7-8A0003BD31A6}"/>
          </ac:spMkLst>
        </pc:spChg>
        <pc:spChg chg="add mod">
          <ac:chgData name="thayuanaramos@gmail.com" userId="a8703bddf09be39f" providerId="LiveId" clId="{8EE27A3F-8BFD-438A-A72F-8712AFFED398}" dt="2024-05-16T01:23:18.036" v="1460" actId="14100"/>
          <ac:spMkLst>
            <pc:docMk/>
            <pc:sldMk cId="1718735676" sldId="263"/>
            <ac:spMk id="5" creationId="{85D170C9-5230-2E00-7239-38D3C20ABA2D}"/>
          </ac:spMkLst>
        </pc:spChg>
        <pc:spChg chg="add mod">
          <ac:chgData name="thayuanaramos@gmail.com" userId="a8703bddf09be39f" providerId="LiveId" clId="{8EE27A3F-8BFD-438A-A72F-8712AFFED398}" dt="2024-05-16T01:23:41.456" v="1463" actId="1076"/>
          <ac:spMkLst>
            <pc:docMk/>
            <pc:sldMk cId="1718735676" sldId="263"/>
            <ac:spMk id="6" creationId="{2AA4CBA7-C976-9C6C-1328-E2DE3B128829}"/>
          </ac:spMkLst>
        </pc:spChg>
        <pc:spChg chg="add mod">
          <ac:chgData name="thayuanaramos@gmail.com" userId="a8703bddf09be39f" providerId="LiveId" clId="{8EE27A3F-8BFD-438A-A72F-8712AFFED398}" dt="2024-05-16T01:18:15.956" v="1241" actId="255"/>
          <ac:spMkLst>
            <pc:docMk/>
            <pc:sldMk cId="1718735676" sldId="263"/>
            <ac:spMk id="7" creationId="{7A821290-284A-7AC8-F1D5-E72C48DD4E00}"/>
          </ac:spMkLst>
        </pc:spChg>
        <pc:spChg chg="add mod">
          <ac:chgData name="thayuanaramos@gmail.com" userId="a8703bddf09be39f" providerId="LiveId" clId="{8EE27A3F-8BFD-438A-A72F-8712AFFED398}" dt="2024-05-16T01:22:13.363" v="1451" actId="20577"/>
          <ac:spMkLst>
            <pc:docMk/>
            <pc:sldMk cId="1718735676" sldId="263"/>
            <ac:spMk id="8" creationId="{581AB2DF-F00E-1590-87AA-2C2B65A25225}"/>
          </ac:spMkLst>
        </pc:spChg>
        <pc:spChg chg="add mod">
          <ac:chgData name="thayuanaramos@gmail.com" userId="a8703bddf09be39f" providerId="LiveId" clId="{8EE27A3F-8BFD-438A-A72F-8712AFFED398}" dt="2024-05-16T01:22:48.805" v="1456" actId="13822"/>
          <ac:spMkLst>
            <pc:docMk/>
            <pc:sldMk cId="1718735676" sldId="263"/>
            <ac:spMk id="10" creationId="{3ED158EF-C215-BC1E-B311-80FBEDCC8020}"/>
          </ac:spMkLst>
        </pc:spChg>
        <pc:picChg chg="add mod">
          <ac:chgData name="thayuanaramos@gmail.com" userId="a8703bddf09be39f" providerId="LiveId" clId="{8EE27A3F-8BFD-438A-A72F-8712AFFED398}" dt="2024-05-16T01:22:32.550" v="1454" actId="1076"/>
          <ac:picMkLst>
            <pc:docMk/>
            <pc:sldMk cId="1718735676" sldId="263"/>
            <ac:picMk id="9" creationId="{DD4F17F1-E519-D719-4B90-490C36C6EC9A}"/>
          </ac:picMkLst>
        </pc:picChg>
      </pc:sldChg>
      <pc:sldChg chg="addSp delSp modSp mod">
        <pc:chgData name="thayuanaramos@gmail.com" userId="a8703bddf09be39f" providerId="LiveId" clId="{8EE27A3F-8BFD-438A-A72F-8712AFFED398}" dt="2024-05-16T01:38:37.712" v="2344" actId="20577"/>
        <pc:sldMkLst>
          <pc:docMk/>
          <pc:sldMk cId="678601230" sldId="264"/>
        </pc:sldMkLst>
        <pc:spChg chg="del">
          <ac:chgData name="thayuanaramos@gmail.com" userId="a8703bddf09be39f" providerId="LiveId" clId="{8EE27A3F-8BFD-438A-A72F-8712AFFED398}" dt="2024-05-16T01:24:27.551" v="1467" actId="478"/>
          <ac:spMkLst>
            <pc:docMk/>
            <pc:sldMk cId="678601230" sldId="264"/>
            <ac:spMk id="2" creationId="{BFABCAF8-8F2D-4E2F-8FD0-CE08CCB3C94E}"/>
          </ac:spMkLst>
        </pc:spChg>
        <pc:spChg chg="mod">
          <ac:chgData name="thayuanaramos@gmail.com" userId="a8703bddf09be39f" providerId="LiveId" clId="{8EE27A3F-8BFD-438A-A72F-8712AFFED398}" dt="2024-05-16T01:38:37.712" v="2344" actId="20577"/>
          <ac:spMkLst>
            <pc:docMk/>
            <pc:sldMk cId="678601230" sldId="264"/>
            <ac:spMk id="3" creationId="{4A1E530C-FE3B-4BC3-A578-FDE0F429C8F7}"/>
          </ac:spMkLst>
        </pc:spChg>
        <pc:spChg chg="add">
          <ac:chgData name="thayuanaramos@gmail.com" userId="a8703bddf09be39f" providerId="LiveId" clId="{8EE27A3F-8BFD-438A-A72F-8712AFFED398}" dt="2024-05-16T01:24:46.473" v="1470" actId="11529"/>
          <ac:spMkLst>
            <pc:docMk/>
            <pc:sldMk cId="678601230" sldId="264"/>
            <ac:spMk id="4" creationId="{8ED2F7E6-96DB-45F7-70A5-35857EEDBD69}"/>
          </ac:spMkLst>
        </pc:spChg>
        <pc:spChg chg="add mod">
          <ac:chgData name="thayuanaramos@gmail.com" userId="a8703bddf09be39f" providerId="LiveId" clId="{8EE27A3F-8BFD-438A-A72F-8712AFFED398}" dt="2024-05-16T01:25:01.614" v="1472" actId="13822"/>
          <ac:spMkLst>
            <pc:docMk/>
            <pc:sldMk cId="678601230" sldId="264"/>
            <ac:spMk id="5" creationId="{0DFE988A-778F-9313-B422-412FD6DDE091}"/>
          </ac:spMkLst>
        </pc:spChg>
        <pc:picChg chg="add mod">
          <ac:chgData name="thayuanaramos@gmail.com" userId="a8703bddf09be39f" providerId="LiveId" clId="{8EE27A3F-8BFD-438A-A72F-8712AFFED398}" dt="2024-05-16T01:29:36.398" v="1841" actId="14100"/>
          <ac:picMkLst>
            <pc:docMk/>
            <pc:sldMk cId="678601230" sldId="264"/>
            <ac:picMk id="6" creationId="{2B417BE1-A958-80CC-4C2E-1AE932DE89E5}"/>
          </ac:picMkLst>
        </pc:picChg>
      </pc:sldChg>
      <pc:sldChg chg="addSp delSp modSp mod">
        <pc:chgData name="thayuanaramos@gmail.com" userId="a8703bddf09be39f" providerId="LiveId" clId="{8EE27A3F-8BFD-438A-A72F-8712AFFED398}" dt="2024-05-16T01:45:29.369" v="2801" actId="14100"/>
        <pc:sldMkLst>
          <pc:docMk/>
          <pc:sldMk cId="3693492475" sldId="265"/>
        </pc:sldMkLst>
        <pc:spChg chg="del">
          <ac:chgData name="thayuanaramos@gmail.com" userId="a8703bddf09be39f" providerId="LiveId" clId="{8EE27A3F-8BFD-438A-A72F-8712AFFED398}" dt="2024-05-16T01:39:19.713" v="2345" actId="478"/>
          <ac:spMkLst>
            <pc:docMk/>
            <pc:sldMk cId="3693492475" sldId="265"/>
            <ac:spMk id="2" creationId="{29D9AFC9-36E6-4C7A-8E82-66646A51E99B}"/>
          </ac:spMkLst>
        </pc:spChg>
        <pc:spChg chg="mod">
          <ac:chgData name="thayuanaramos@gmail.com" userId="a8703bddf09be39f" providerId="LiveId" clId="{8EE27A3F-8BFD-438A-A72F-8712AFFED398}" dt="2024-05-16T01:44:58.097" v="2797" actId="20577"/>
          <ac:spMkLst>
            <pc:docMk/>
            <pc:sldMk cId="3693492475" sldId="265"/>
            <ac:spMk id="3" creationId="{5E97F2CC-C799-4F86-9D00-C0EBE42F75DF}"/>
          </ac:spMkLst>
        </pc:spChg>
        <pc:spChg chg="add mod">
          <ac:chgData name="thayuanaramos@gmail.com" userId="a8703bddf09be39f" providerId="LiveId" clId="{8EE27A3F-8BFD-438A-A72F-8712AFFED398}" dt="2024-05-16T01:39:34.612" v="2348" actId="13822"/>
          <ac:spMkLst>
            <pc:docMk/>
            <pc:sldMk cId="3693492475" sldId="265"/>
            <ac:spMk id="4" creationId="{CF4F1687-39CF-2EAF-0CBC-B03F863789D2}"/>
          </ac:spMkLst>
        </pc:spChg>
        <pc:picChg chg="add mod">
          <ac:chgData name="thayuanaramos@gmail.com" userId="a8703bddf09be39f" providerId="LiveId" clId="{8EE27A3F-8BFD-438A-A72F-8712AFFED398}" dt="2024-05-16T01:45:29.369" v="2801" actId="14100"/>
          <ac:picMkLst>
            <pc:docMk/>
            <pc:sldMk cId="3693492475" sldId="265"/>
            <ac:picMk id="5" creationId="{8CD0645B-7F1D-6285-82DE-1CBDB10AD7E1}"/>
          </ac:picMkLst>
        </pc:picChg>
      </pc:sldChg>
      <pc:sldChg chg="addSp delSp modSp mod setBg">
        <pc:chgData name="thayuanaramos@gmail.com" userId="a8703bddf09be39f" providerId="LiveId" clId="{8EE27A3F-8BFD-438A-A72F-8712AFFED398}" dt="2024-05-16T01:58:48.784" v="2953" actId="20577"/>
        <pc:sldMkLst>
          <pc:docMk/>
          <pc:sldMk cId="118748886" sldId="266"/>
        </pc:sldMkLst>
        <pc:spChg chg="del">
          <ac:chgData name="thayuanaramos@gmail.com" userId="a8703bddf09be39f" providerId="LiveId" clId="{8EE27A3F-8BFD-438A-A72F-8712AFFED398}" dt="2024-05-16T01:48:17.269" v="2802" actId="478"/>
          <ac:spMkLst>
            <pc:docMk/>
            <pc:sldMk cId="118748886" sldId="266"/>
            <ac:spMk id="2" creationId="{82AF3346-B976-4461-9B93-BA4EC4016D59}"/>
          </ac:spMkLst>
        </pc:spChg>
        <pc:spChg chg="del mod">
          <ac:chgData name="thayuanaramos@gmail.com" userId="a8703bddf09be39f" providerId="LiveId" clId="{8EE27A3F-8BFD-438A-A72F-8712AFFED398}" dt="2024-05-16T01:49:16.454" v="2808" actId="931"/>
          <ac:spMkLst>
            <pc:docMk/>
            <pc:sldMk cId="118748886" sldId="266"/>
            <ac:spMk id="3" creationId="{32B0F37F-E7DD-4D2A-B4FD-304A16195FA0}"/>
          </ac:spMkLst>
        </pc:spChg>
        <pc:spChg chg="add del mod">
          <ac:chgData name="thayuanaramos@gmail.com" userId="a8703bddf09be39f" providerId="LiveId" clId="{8EE27A3F-8BFD-438A-A72F-8712AFFED398}" dt="2024-05-16T01:50:27.090" v="2814" actId="931"/>
          <ac:spMkLst>
            <pc:docMk/>
            <pc:sldMk cId="118748886" sldId="266"/>
            <ac:spMk id="7" creationId="{78998F09-1CD2-B4A2-9A8F-88C2932CD175}"/>
          </ac:spMkLst>
        </pc:spChg>
        <pc:spChg chg="add del mod">
          <ac:chgData name="thayuanaramos@gmail.com" userId="a8703bddf09be39f" providerId="LiveId" clId="{8EE27A3F-8BFD-438A-A72F-8712AFFED398}" dt="2024-05-16T01:51:15.690" v="2827" actId="478"/>
          <ac:spMkLst>
            <pc:docMk/>
            <pc:sldMk cId="118748886" sldId="266"/>
            <ac:spMk id="10" creationId="{BF4545B2-6A53-99B2-5A8C-40EBBDD4253E}"/>
          </ac:spMkLst>
        </pc:spChg>
        <pc:spChg chg="add mod">
          <ac:chgData name="thayuanaramos@gmail.com" userId="a8703bddf09be39f" providerId="LiveId" clId="{8EE27A3F-8BFD-438A-A72F-8712AFFED398}" dt="2024-05-16T01:52:31.066" v="2843" actId="255"/>
          <ac:spMkLst>
            <pc:docMk/>
            <pc:sldMk cId="118748886" sldId="266"/>
            <ac:spMk id="11" creationId="{AF6705D4-06C0-A1C4-DD07-661C83A9CEDB}"/>
          </ac:spMkLst>
        </pc:spChg>
        <pc:spChg chg="add del mod">
          <ac:chgData name="thayuanaramos@gmail.com" userId="a8703bddf09be39f" providerId="LiveId" clId="{8EE27A3F-8BFD-438A-A72F-8712AFFED398}" dt="2024-05-16T01:53:21.863" v="2850"/>
          <ac:spMkLst>
            <pc:docMk/>
            <pc:sldMk cId="118748886" sldId="266"/>
            <ac:spMk id="12" creationId="{A4B3E2DA-46A5-E6F3-7CEA-282C87998F8A}"/>
          </ac:spMkLst>
        </pc:spChg>
        <pc:spChg chg="add del mod">
          <ac:chgData name="thayuanaramos@gmail.com" userId="a8703bddf09be39f" providerId="LiveId" clId="{8EE27A3F-8BFD-438A-A72F-8712AFFED398}" dt="2024-05-16T01:53:55.957" v="2856"/>
          <ac:spMkLst>
            <pc:docMk/>
            <pc:sldMk cId="118748886" sldId="266"/>
            <ac:spMk id="14" creationId="{29711370-3C27-8A0B-FA65-34A6383B2684}"/>
          </ac:spMkLst>
        </pc:spChg>
        <pc:spChg chg="add mod">
          <ac:chgData name="thayuanaramos@gmail.com" userId="a8703bddf09be39f" providerId="LiveId" clId="{8EE27A3F-8BFD-438A-A72F-8712AFFED398}" dt="2024-05-16T01:56:44.500" v="2898" actId="255"/>
          <ac:spMkLst>
            <pc:docMk/>
            <pc:sldMk cId="118748886" sldId="266"/>
            <ac:spMk id="15" creationId="{5CC76994-27EC-E584-C148-F27FAACCD2B4}"/>
          </ac:spMkLst>
        </pc:spChg>
        <pc:spChg chg="add mod">
          <ac:chgData name="thayuanaramos@gmail.com" userId="a8703bddf09be39f" providerId="LiveId" clId="{8EE27A3F-8BFD-438A-A72F-8712AFFED398}" dt="2024-05-16T01:58:48.784" v="2953" actId="20577"/>
          <ac:spMkLst>
            <pc:docMk/>
            <pc:sldMk cId="118748886" sldId="266"/>
            <ac:spMk id="16" creationId="{689C16DC-04ED-5089-8909-D0793A26B9F8}"/>
          </ac:spMkLst>
        </pc:spChg>
        <pc:picChg chg="add del mod">
          <ac:chgData name="thayuanaramos@gmail.com" userId="a8703bddf09be39f" providerId="LiveId" clId="{8EE27A3F-8BFD-438A-A72F-8712AFFED398}" dt="2024-05-16T01:49:29.425" v="2812" actId="478"/>
          <ac:picMkLst>
            <pc:docMk/>
            <pc:sldMk cId="118748886" sldId="266"/>
            <ac:picMk id="5" creationId="{6CEE16FA-9CBD-944E-2289-8F98AF1996E5}"/>
          </ac:picMkLst>
        </pc:picChg>
        <pc:picChg chg="add mod">
          <ac:chgData name="thayuanaramos@gmail.com" userId="a8703bddf09be39f" providerId="LiveId" clId="{8EE27A3F-8BFD-438A-A72F-8712AFFED398}" dt="2024-05-16T01:52:53.745" v="2846" actId="2085"/>
          <ac:picMkLst>
            <pc:docMk/>
            <pc:sldMk cId="118748886" sldId="266"/>
            <ac:picMk id="9" creationId="{DC544A7B-D2CE-D5EC-FA3E-E8A6DB76D28F}"/>
          </ac:picMkLst>
        </pc:picChg>
        <pc:picChg chg="add mod">
          <ac:chgData name="thayuanaramos@gmail.com" userId="a8703bddf09be39f" providerId="LiveId" clId="{8EE27A3F-8BFD-438A-A72F-8712AFFED398}" dt="2024-05-16T01:56:56.251" v="2899" actId="1076"/>
          <ac:picMkLst>
            <pc:docMk/>
            <pc:sldMk cId="118748886" sldId="266"/>
            <ac:picMk id="13" creationId="{59DBE813-76E0-8D1E-8F83-BC8F48F84981}"/>
          </ac:picMkLst>
        </pc:picChg>
      </pc:sldChg>
      <pc:sldChg chg="addSp delSp modSp mod">
        <pc:chgData name="thayuanaramos@gmail.com" userId="a8703bddf09be39f" providerId="LiveId" clId="{8EE27A3F-8BFD-438A-A72F-8712AFFED398}" dt="2024-05-16T02:20:45.128" v="3974" actId="20577"/>
        <pc:sldMkLst>
          <pc:docMk/>
          <pc:sldMk cId="615013135" sldId="267"/>
        </pc:sldMkLst>
        <pc:spChg chg="del">
          <ac:chgData name="thayuanaramos@gmail.com" userId="a8703bddf09be39f" providerId="LiveId" clId="{8EE27A3F-8BFD-438A-A72F-8712AFFED398}" dt="2024-05-16T01:58:56.972" v="2954" actId="478"/>
          <ac:spMkLst>
            <pc:docMk/>
            <pc:sldMk cId="615013135" sldId="267"/>
            <ac:spMk id="2" creationId="{4EA180E2-ACD5-4E83-9069-6595B8D291C9}"/>
          </ac:spMkLst>
        </pc:spChg>
        <pc:spChg chg="mod">
          <ac:chgData name="thayuanaramos@gmail.com" userId="a8703bddf09be39f" providerId="LiveId" clId="{8EE27A3F-8BFD-438A-A72F-8712AFFED398}" dt="2024-05-16T02:20:45.128" v="3974" actId="20577"/>
          <ac:spMkLst>
            <pc:docMk/>
            <pc:sldMk cId="615013135" sldId="267"/>
            <ac:spMk id="3" creationId="{5D3EB1DD-F1D1-48B1-BF2D-D15534B6655E}"/>
          </ac:spMkLst>
        </pc:spChg>
        <pc:spChg chg="add mod">
          <ac:chgData name="thayuanaramos@gmail.com" userId="a8703bddf09be39f" providerId="LiveId" clId="{8EE27A3F-8BFD-438A-A72F-8712AFFED398}" dt="2024-05-16T02:12:16.160" v="3680" actId="13822"/>
          <ac:spMkLst>
            <pc:docMk/>
            <pc:sldMk cId="615013135" sldId="267"/>
            <ac:spMk id="4" creationId="{AF871BDC-0FD8-AA69-9DFD-823FCB699D59}"/>
          </ac:spMkLst>
        </pc:spChg>
        <pc:picChg chg="add mod">
          <ac:chgData name="thayuanaramos@gmail.com" userId="a8703bddf09be39f" providerId="LiveId" clId="{8EE27A3F-8BFD-438A-A72F-8712AFFED398}" dt="2024-05-16T02:13:09.988" v="3695" actId="14100"/>
          <ac:picMkLst>
            <pc:docMk/>
            <pc:sldMk cId="615013135" sldId="267"/>
            <ac:picMk id="5" creationId="{232662C3-B214-C2F4-0C43-53ADB8BB8C98}"/>
          </ac:picMkLst>
        </pc:picChg>
      </pc:sldChg>
      <pc:sldChg chg="addSp delSp modSp mod">
        <pc:chgData name="thayuanaramos@gmail.com" userId="a8703bddf09be39f" providerId="LiveId" clId="{8EE27A3F-8BFD-438A-A72F-8712AFFED398}" dt="2024-05-16T02:21:33.223" v="4015" actId="1076"/>
        <pc:sldMkLst>
          <pc:docMk/>
          <pc:sldMk cId="1432501520" sldId="268"/>
        </pc:sldMkLst>
        <pc:spChg chg="del">
          <ac:chgData name="thayuanaramos@gmail.com" userId="a8703bddf09be39f" providerId="LiveId" clId="{8EE27A3F-8BFD-438A-A72F-8712AFFED398}" dt="2024-05-16T02:13:21.175" v="3696" actId="478"/>
          <ac:spMkLst>
            <pc:docMk/>
            <pc:sldMk cId="1432501520" sldId="268"/>
            <ac:spMk id="2" creationId="{CFEFDAD4-CE5C-436A-9B2A-783326BEFFA4}"/>
          </ac:spMkLst>
        </pc:spChg>
        <pc:spChg chg="del mod">
          <ac:chgData name="thayuanaramos@gmail.com" userId="a8703bddf09be39f" providerId="LiveId" clId="{8EE27A3F-8BFD-438A-A72F-8712AFFED398}" dt="2024-05-16T02:15:12.175" v="3763"/>
          <ac:spMkLst>
            <pc:docMk/>
            <pc:sldMk cId="1432501520" sldId="268"/>
            <ac:spMk id="3" creationId="{03C6958A-7599-4FFF-9DF2-6FBB01745FB3}"/>
          </ac:spMkLst>
        </pc:spChg>
        <pc:spChg chg="add mod">
          <ac:chgData name="thayuanaramos@gmail.com" userId="a8703bddf09be39f" providerId="LiveId" clId="{8EE27A3F-8BFD-438A-A72F-8712AFFED398}" dt="2024-05-16T02:15:05.035" v="3762" actId="13822"/>
          <ac:spMkLst>
            <pc:docMk/>
            <pc:sldMk cId="1432501520" sldId="268"/>
            <ac:spMk id="4" creationId="{653CDA54-5C18-8FFF-FD80-5C88ADD435A1}"/>
          </ac:spMkLst>
        </pc:spChg>
        <pc:spChg chg="add mod">
          <ac:chgData name="thayuanaramos@gmail.com" userId="a8703bddf09be39f" providerId="LiveId" clId="{8EE27A3F-8BFD-438A-A72F-8712AFFED398}" dt="2024-05-16T02:21:33.223" v="4015" actId="1076"/>
          <ac:spMkLst>
            <pc:docMk/>
            <pc:sldMk cId="1432501520" sldId="268"/>
            <ac:spMk id="6" creationId="{DC33BAB2-7DEA-9FE9-1A79-EC51AF7FD5C2}"/>
          </ac:spMkLst>
        </pc:spChg>
        <pc:picChg chg="add mod">
          <ac:chgData name="thayuanaramos@gmail.com" userId="a8703bddf09be39f" providerId="LiveId" clId="{8EE27A3F-8BFD-438A-A72F-8712AFFED398}" dt="2024-05-16T02:15:17.160" v="3765" actId="1076"/>
          <ac:picMkLst>
            <pc:docMk/>
            <pc:sldMk cId="1432501520" sldId="268"/>
            <ac:picMk id="5" creationId="{5E1A31BE-956C-7537-DE82-B18A916DC2AB}"/>
          </ac:picMkLst>
        </pc:picChg>
      </pc:sldChg>
      <pc:sldChg chg="addSp delSp modSp mod setBg">
        <pc:chgData name="thayuanaramos@gmail.com" userId="a8703bddf09be39f" providerId="LiveId" clId="{8EE27A3F-8BFD-438A-A72F-8712AFFED398}" dt="2024-05-16T02:28:52.832" v="4149" actId="1076"/>
        <pc:sldMkLst>
          <pc:docMk/>
          <pc:sldMk cId="2579845945" sldId="269"/>
        </pc:sldMkLst>
        <pc:spChg chg="del">
          <ac:chgData name="thayuanaramos@gmail.com" userId="a8703bddf09be39f" providerId="LiveId" clId="{8EE27A3F-8BFD-438A-A72F-8712AFFED398}" dt="2024-05-16T02:21:41.597" v="4016" actId="478"/>
          <ac:spMkLst>
            <pc:docMk/>
            <pc:sldMk cId="2579845945" sldId="269"/>
            <ac:spMk id="2" creationId="{549CABA3-9BD6-4E2F-B81A-7C8362CEF5E4}"/>
          </ac:spMkLst>
        </pc:spChg>
        <pc:spChg chg="del mod">
          <ac:chgData name="thayuanaramos@gmail.com" userId="a8703bddf09be39f" providerId="LiveId" clId="{8EE27A3F-8BFD-438A-A72F-8712AFFED398}" dt="2024-05-16T02:22:44.834" v="4020" actId="931"/>
          <ac:spMkLst>
            <pc:docMk/>
            <pc:sldMk cId="2579845945" sldId="269"/>
            <ac:spMk id="3" creationId="{B7C24D76-B3AE-4EA7-AD58-DA8D00778BF8}"/>
          </ac:spMkLst>
        </pc:spChg>
        <pc:spChg chg="add mod">
          <ac:chgData name="thayuanaramos@gmail.com" userId="a8703bddf09be39f" providerId="LiveId" clId="{8EE27A3F-8BFD-438A-A72F-8712AFFED398}" dt="2024-05-16T02:24:01.581" v="4039" actId="1076"/>
          <ac:spMkLst>
            <pc:docMk/>
            <pc:sldMk cId="2579845945" sldId="269"/>
            <ac:spMk id="6" creationId="{145BFCE9-4776-8394-C701-E343889B9239}"/>
          </ac:spMkLst>
        </pc:spChg>
        <pc:spChg chg="add mod">
          <ac:chgData name="thayuanaramos@gmail.com" userId="a8703bddf09be39f" providerId="LiveId" clId="{8EE27A3F-8BFD-438A-A72F-8712AFFED398}" dt="2024-05-16T02:27:39.582" v="4088" actId="1076"/>
          <ac:spMkLst>
            <pc:docMk/>
            <pc:sldMk cId="2579845945" sldId="269"/>
            <ac:spMk id="12" creationId="{C3CA2072-6D19-FC51-EA0A-7FBF0C4B3424}"/>
          </ac:spMkLst>
        </pc:spChg>
        <pc:spChg chg="add mod">
          <ac:chgData name="thayuanaramos@gmail.com" userId="a8703bddf09be39f" providerId="LiveId" clId="{8EE27A3F-8BFD-438A-A72F-8712AFFED398}" dt="2024-05-16T02:28:52.832" v="4149" actId="1076"/>
          <ac:spMkLst>
            <pc:docMk/>
            <pc:sldMk cId="2579845945" sldId="269"/>
            <ac:spMk id="13" creationId="{272D4A7A-3DBA-505C-8BA6-82B922920D39}"/>
          </ac:spMkLst>
        </pc:spChg>
        <pc:picChg chg="add mod">
          <ac:chgData name="thayuanaramos@gmail.com" userId="a8703bddf09be39f" providerId="LiveId" clId="{8EE27A3F-8BFD-438A-A72F-8712AFFED398}" dt="2024-05-16T02:22:56.706" v="4023" actId="1076"/>
          <ac:picMkLst>
            <pc:docMk/>
            <pc:sldMk cId="2579845945" sldId="269"/>
            <ac:picMk id="5" creationId="{46F06E38-31FA-E6BA-7E14-8B21F600E4A2}"/>
          </ac:picMkLst>
        </pc:picChg>
        <pc:picChg chg="add">
          <ac:chgData name="thayuanaramos@gmail.com" userId="a8703bddf09be39f" providerId="LiveId" clId="{8EE27A3F-8BFD-438A-A72F-8712AFFED398}" dt="2024-05-16T02:24:11.400" v="4040" actId="22"/>
          <ac:picMkLst>
            <pc:docMk/>
            <pc:sldMk cId="2579845945" sldId="269"/>
            <ac:picMk id="8" creationId="{CB2EFA46-30FC-2417-2E98-1BFA9AFE2F84}"/>
          </ac:picMkLst>
        </pc:picChg>
        <pc:picChg chg="add del mod">
          <ac:chgData name="thayuanaramos@gmail.com" userId="a8703bddf09be39f" providerId="LiveId" clId="{8EE27A3F-8BFD-438A-A72F-8712AFFED398}" dt="2024-05-16T02:25:46.606" v="4046" actId="478"/>
          <ac:picMkLst>
            <pc:docMk/>
            <pc:sldMk cId="2579845945" sldId="269"/>
            <ac:picMk id="10" creationId="{F1A507A6-849B-0C2D-3EB0-B5219D1BE573}"/>
          </ac:picMkLst>
        </pc:picChg>
        <pc:picChg chg="add mod">
          <ac:chgData name="thayuanaramos@gmail.com" userId="a8703bddf09be39f" providerId="LiveId" clId="{8EE27A3F-8BFD-438A-A72F-8712AFFED398}" dt="2024-05-16T02:27:45.378" v="4090" actId="1076"/>
          <ac:picMkLst>
            <pc:docMk/>
            <pc:sldMk cId="2579845945" sldId="269"/>
            <ac:picMk id="11" creationId="{1FC5D299-F16B-39FF-0ABB-369BEF43EDBA}"/>
          </ac:picMkLst>
        </pc:picChg>
      </pc:sldChg>
      <pc:sldChg chg="del">
        <pc:chgData name="thayuanaramos@gmail.com" userId="a8703bddf09be39f" providerId="LiveId" clId="{8EE27A3F-8BFD-438A-A72F-8712AFFED398}" dt="2024-05-16T02:29:04.551" v="4150" actId="47"/>
        <pc:sldMkLst>
          <pc:docMk/>
          <pc:sldMk cId="2718746758" sldId="270"/>
        </pc:sldMkLst>
      </pc:sldChg>
      <pc:sldChg chg="addSp delSp modSp mod">
        <pc:chgData name="thayuanaramos@gmail.com" userId="a8703bddf09be39f" providerId="LiveId" clId="{8EE27A3F-8BFD-438A-A72F-8712AFFED398}" dt="2024-05-16T02:42:59.097" v="4926" actId="20577"/>
        <pc:sldMkLst>
          <pc:docMk/>
          <pc:sldMk cId="3922561548" sldId="271"/>
        </pc:sldMkLst>
        <pc:spChg chg="del">
          <ac:chgData name="thayuanaramos@gmail.com" userId="a8703bddf09be39f" providerId="LiveId" clId="{8EE27A3F-8BFD-438A-A72F-8712AFFED398}" dt="2024-05-16T02:29:07.355" v="4151" actId="478"/>
          <ac:spMkLst>
            <pc:docMk/>
            <pc:sldMk cId="3922561548" sldId="271"/>
            <ac:spMk id="2" creationId="{F40CC363-E56C-4242-8472-00E56D0236DD}"/>
          </ac:spMkLst>
        </pc:spChg>
        <pc:spChg chg="mod">
          <ac:chgData name="thayuanaramos@gmail.com" userId="a8703bddf09be39f" providerId="LiveId" clId="{8EE27A3F-8BFD-438A-A72F-8712AFFED398}" dt="2024-05-16T02:42:59.097" v="4926" actId="20577"/>
          <ac:spMkLst>
            <pc:docMk/>
            <pc:sldMk cId="3922561548" sldId="271"/>
            <ac:spMk id="3" creationId="{E3932941-F015-4CEB-9863-B00756B59331}"/>
          </ac:spMkLst>
        </pc:spChg>
        <pc:spChg chg="add mod">
          <ac:chgData name="thayuanaramos@gmail.com" userId="a8703bddf09be39f" providerId="LiveId" clId="{8EE27A3F-8BFD-438A-A72F-8712AFFED398}" dt="2024-05-16T02:30:22.081" v="4213" actId="13822"/>
          <ac:spMkLst>
            <pc:docMk/>
            <pc:sldMk cId="3922561548" sldId="271"/>
            <ac:spMk id="4" creationId="{857D9863-1007-79BC-5773-7F436B16DB36}"/>
          </ac:spMkLst>
        </pc:spChg>
        <pc:picChg chg="add mod">
          <ac:chgData name="thayuanaramos@gmail.com" userId="a8703bddf09be39f" providerId="LiveId" clId="{8EE27A3F-8BFD-438A-A72F-8712AFFED398}" dt="2024-05-16T02:42:49.911" v="4925" actId="14100"/>
          <ac:picMkLst>
            <pc:docMk/>
            <pc:sldMk cId="3922561548" sldId="271"/>
            <ac:picMk id="5" creationId="{EC760AF9-6416-47F8-6D40-3E75E7FB3BC2}"/>
          </ac:picMkLst>
        </pc:picChg>
      </pc:sldChg>
      <pc:sldChg chg="addSp delSp modSp mod">
        <pc:chgData name="thayuanaramos@gmail.com" userId="a8703bddf09be39f" providerId="LiveId" clId="{8EE27A3F-8BFD-438A-A72F-8712AFFED398}" dt="2024-05-18T01:12:02.813" v="6378" actId="1076"/>
        <pc:sldMkLst>
          <pc:docMk/>
          <pc:sldMk cId="1006899555" sldId="272"/>
        </pc:sldMkLst>
        <pc:spChg chg="del">
          <ac:chgData name="thayuanaramos@gmail.com" userId="a8703bddf09be39f" providerId="LiveId" clId="{8EE27A3F-8BFD-438A-A72F-8712AFFED398}" dt="2024-05-16T02:43:21.629" v="4929" actId="478"/>
          <ac:spMkLst>
            <pc:docMk/>
            <pc:sldMk cId="1006899555" sldId="272"/>
            <ac:spMk id="2" creationId="{4944DFC8-38B4-4493-A91C-74D288A83D84}"/>
          </ac:spMkLst>
        </pc:spChg>
        <pc:spChg chg="mod">
          <ac:chgData name="thayuanaramos@gmail.com" userId="a8703bddf09be39f" providerId="LiveId" clId="{8EE27A3F-8BFD-438A-A72F-8712AFFED398}" dt="2024-05-18T01:11:50.550" v="6377" actId="208"/>
          <ac:spMkLst>
            <pc:docMk/>
            <pc:sldMk cId="1006899555" sldId="272"/>
            <ac:spMk id="3" creationId="{E5003E71-574E-487E-8357-9430FA9F12E4}"/>
          </ac:spMkLst>
        </pc:spChg>
        <pc:spChg chg="add mod">
          <ac:chgData name="thayuanaramos@gmail.com" userId="a8703bddf09be39f" providerId="LiveId" clId="{8EE27A3F-8BFD-438A-A72F-8712AFFED398}" dt="2024-05-16T02:43:18.300" v="4928" actId="13822"/>
          <ac:spMkLst>
            <pc:docMk/>
            <pc:sldMk cId="1006899555" sldId="272"/>
            <ac:spMk id="4" creationId="{1AC313FC-B2F0-60F0-E6A4-C3E9346D22F7}"/>
          </ac:spMkLst>
        </pc:spChg>
        <pc:spChg chg="add mod">
          <ac:chgData name="thayuanaramos@gmail.com" userId="a8703bddf09be39f" providerId="LiveId" clId="{8EE27A3F-8BFD-438A-A72F-8712AFFED398}" dt="2024-05-16T02:55:20.664" v="5428" actId="255"/>
          <ac:spMkLst>
            <pc:docMk/>
            <pc:sldMk cId="1006899555" sldId="272"/>
            <ac:spMk id="5" creationId="{887622CD-343F-437D-472E-627904F55B5B}"/>
          </ac:spMkLst>
        </pc:spChg>
        <pc:spChg chg="add mod">
          <ac:chgData name="thayuanaramos@gmail.com" userId="a8703bddf09be39f" providerId="LiveId" clId="{8EE27A3F-8BFD-438A-A72F-8712AFFED398}" dt="2024-05-16T02:55:35.780" v="5429" actId="255"/>
          <ac:spMkLst>
            <pc:docMk/>
            <pc:sldMk cId="1006899555" sldId="272"/>
            <ac:spMk id="6" creationId="{E7A620FE-BA1B-1C8F-B275-80FD54D96878}"/>
          </ac:spMkLst>
        </pc:spChg>
        <pc:spChg chg="add mod">
          <ac:chgData name="thayuanaramos@gmail.com" userId="a8703bddf09be39f" providerId="LiveId" clId="{8EE27A3F-8BFD-438A-A72F-8712AFFED398}" dt="2024-05-16T02:55:57.201" v="5431" actId="255"/>
          <ac:spMkLst>
            <pc:docMk/>
            <pc:sldMk cId="1006899555" sldId="272"/>
            <ac:spMk id="7" creationId="{C49E9F01-AE26-194D-24E6-7F1E2E4C261A}"/>
          </ac:spMkLst>
        </pc:spChg>
        <pc:picChg chg="add mod">
          <ac:chgData name="thayuanaramos@gmail.com" userId="a8703bddf09be39f" providerId="LiveId" clId="{8EE27A3F-8BFD-438A-A72F-8712AFFED398}" dt="2024-05-18T01:12:02.813" v="6378" actId="1076"/>
          <ac:picMkLst>
            <pc:docMk/>
            <pc:sldMk cId="1006899555" sldId="272"/>
            <ac:picMk id="8" creationId="{CC79F4F4-3E60-52A9-339A-4B38529AB4DA}"/>
          </ac:picMkLst>
        </pc:picChg>
      </pc:sldChg>
      <pc:sldChg chg="addSp delSp modSp mod">
        <pc:chgData name="thayuanaramos@gmail.com" userId="a8703bddf09be39f" providerId="LiveId" clId="{8EE27A3F-8BFD-438A-A72F-8712AFFED398}" dt="2024-05-16T03:13:34.503" v="6148" actId="1076"/>
        <pc:sldMkLst>
          <pc:docMk/>
          <pc:sldMk cId="2682368068" sldId="273"/>
        </pc:sldMkLst>
        <pc:spChg chg="del">
          <ac:chgData name="thayuanaramos@gmail.com" userId="a8703bddf09be39f" providerId="LiveId" clId="{8EE27A3F-8BFD-438A-A72F-8712AFFED398}" dt="2024-05-16T02:57:00.224" v="5441" actId="478"/>
          <ac:spMkLst>
            <pc:docMk/>
            <pc:sldMk cId="2682368068" sldId="273"/>
            <ac:spMk id="2" creationId="{71AEC18D-4C74-4342-9D3D-D1A124BE9EA8}"/>
          </ac:spMkLst>
        </pc:spChg>
        <pc:spChg chg="mod">
          <ac:chgData name="thayuanaramos@gmail.com" userId="a8703bddf09be39f" providerId="LiveId" clId="{8EE27A3F-8BFD-438A-A72F-8712AFFED398}" dt="2024-05-16T03:06:40.431" v="6014" actId="20577"/>
          <ac:spMkLst>
            <pc:docMk/>
            <pc:sldMk cId="2682368068" sldId="273"/>
            <ac:spMk id="3" creationId="{BBA38231-4D62-479D-BC11-A522EBDB2ECD}"/>
          </ac:spMkLst>
        </pc:spChg>
        <pc:spChg chg="add mod">
          <ac:chgData name="thayuanaramos@gmail.com" userId="a8703bddf09be39f" providerId="LiveId" clId="{8EE27A3F-8BFD-438A-A72F-8712AFFED398}" dt="2024-05-16T02:56:56.160" v="5440" actId="13822"/>
          <ac:spMkLst>
            <pc:docMk/>
            <pc:sldMk cId="2682368068" sldId="273"/>
            <ac:spMk id="4" creationId="{6989A7B4-0A14-F2BF-0AB9-D0D45FBD9D4A}"/>
          </ac:spMkLst>
        </pc:spChg>
        <pc:picChg chg="add mod">
          <ac:chgData name="thayuanaramos@gmail.com" userId="a8703bddf09be39f" providerId="LiveId" clId="{8EE27A3F-8BFD-438A-A72F-8712AFFED398}" dt="2024-05-16T03:13:34.503" v="6148" actId="1076"/>
          <ac:picMkLst>
            <pc:docMk/>
            <pc:sldMk cId="2682368068" sldId="273"/>
            <ac:picMk id="5" creationId="{F166107D-DFD7-865D-6A11-EEB83567F605}"/>
          </ac:picMkLst>
        </pc:picChg>
      </pc:sldChg>
      <pc:sldChg chg="addSp delSp modSp new mod">
        <pc:chgData name="thayuanaramos@gmail.com" userId="a8703bddf09be39f" providerId="LiveId" clId="{8EE27A3F-8BFD-438A-A72F-8712AFFED398}" dt="2024-05-18T02:16:12.917" v="6696" actId="1076"/>
        <pc:sldMkLst>
          <pc:docMk/>
          <pc:sldMk cId="1764468971" sldId="274"/>
        </pc:sldMkLst>
        <pc:spChg chg="del">
          <ac:chgData name="thayuanaramos@gmail.com" userId="a8703bddf09be39f" providerId="LiveId" clId="{8EE27A3F-8BFD-438A-A72F-8712AFFED398}" dt="2024-05-18T02:16:02.853" v="6695" actId="478"/>
          <ac:spMkLst>
            <pc:docMk/>
            <pc:sldMk cId="1764468971" sldId="274"/>
            <ac:spMk id="2" creationId="{15A73155-33AD-9447-ED4A-0915E17A2D4B}"/>
          </ac:spMkLst>
        </pc:spChg>
        <pc:spChg chg="mod">
          <ac:chgData name="thayuanaramos@gmail.com" userId="a8703bddf09be39f" providerId="LiveId" clId="{8EE27A3F-8BFD-438A-A72F-8712AFFED398}" dt="2024-05-18T02:15:35.856" v="6693" actId="1076"/>
          <ac:spMkLst>
            <pc:docMk/>
            <pc:sldMk cId="1764468971" sldId="274"/>
            <ac:spMk id="3" creationId="{FBF79A4E-6572-FFBE-928F-7399CF66B809}"/>
          </ac:spMkLst>
        </pc:spChg>
        <pc:spChg chg="add mod">
          <ac:chgData name="thayuanaramos@gmail.com" userId="a8703bddf09be39f" providerId="LiveId" clId="{8EE27A3F-8BFD-438A-A72F-8712AFFED398}" dt="2024-05-18T02:15:51.448" v="6694" actId="14100"/>
          <ac:spMkLst>
            <pc:docMk/>
            <pc:sldMk cId="1764468971" sldId="274"/>
            <ac:spMk id="4" creationId="{566D1C1A-AC1D-71D1-7977-8718E2045408}"/>
          </ac:spMkLst>
        </pc:spChg>
        <pc:spChg chg="add">
          <ac:chgData name="thayuanaramos@gmail.com" userId="a8703bddf09be39f" providerId="LiveId" clId="{8EE27A3F-8BFD-438A-A72F-8712AFFED398}" dt="2024-05-16T03:18:06.391" v="6150"/>
          <ac:spMkLst>
            <pc:docMk/>
            <pc:sldMk cId="1764468971" sldId="274"/>
            <ac:spMk id="5" creationId="{732B54B2-42BE-8EBD-B837-B3C39FFC71AB}"/>
          </ac:spMkLst>
        </pc:spChg>
        <pc:spChg chg="add">
          <ac:chgData name="thayuanaramos@gmail.com" userId="a8703bddf09be39f" providerId="LiveId" clId="{8EE27A3F-8BFD-438A-A72F-8712AFFED398}" dt="2024-05-16T03:18:06.391" v="6150"/>
          <ac:spMkLst>
            <pc:docMk/>
            <pc:sldMk cId="1764468971" sldId="274"/>
            <ac:spMk id="6" creationId="{F3C2594C-01D1-D7CD-8624-180A2D63179B}"/>
          </ac:spMkLst>
        </pc:spChg>
        <pc:spChg chg="add mod">
          <ac:chgData name="thayuanaramos@gmail.com" userId="a8703bddf09be39f" providerId="LiveId" clId="{8EE27A3F-8BFD-438A-A72F-8712AFFED398}" dt="2024-05-18T01:54:23.878" v="6510" actId="1076"/>
          <ac:spMkLst>
            <pc:docMk/>
            <pc:sldMk cId="1764468971" sldId="274"/>
            <ac:spMk id="7" creationId="{0542C3ED-66A2-F83C-C6EC-D6529BF2EB52}"/>
          </ac:spMkLst>
        </pc:spChg>
        <pc:spChg chg="add del mod">
          <ac:chgData name="thayuanaramos@gmail.com" userId="a8703bddf09be39f" providerId="LiveId" clId="{8EE27A3F-8BFD-438A-A72F-8712AFFED398}" dt="2024-05-18T01:59:22.071" v="6552" actId="478"/>
          <ac:spMkLst>
            <pc:docMk/>
            <pc:sldMk cId="1764468971" sldId="274"/>
            <ac:spMk id="8" creationId="{D2134A19-23B2-E032-EC29-93ED4E158315}"/>
          </ac:spMkLst>
        </pc:spChg>
        <pc:spChg chg="add mod">
          <ac:chgData name="thayuanaramos@gmail.com" userId="a8703bddf09be39f" providerId="LiveId" clId="{8EE27A3F-8BFD-438A-A72F-8712AFFED398}" dt="2024-05-18T01:55:04.500" v="6514" actId="1076"/>
          <ac:spMkLst>
            <pc:docMk/>
            <pc:sldMk cId="1764468971" sldId="274"/>
            <ac:spMk id="10" creationId="{75466B9C-9012-EC9A-A58E-D821BB9C8438}"/>
          </ac:spMkLst>
        </pc:spChg>
        <pc:spChg chg="add del">
          <ac:chgData name="thayuanaramos@gmail.com" userId="a8703bddf09be39f" providerId="LiveId" clId="{8EE27A3F-8BFD-438A-A72F-8712AFFED398}" dt="2024-05-18T01:55:47.913" v="6517" actId="478"/>
          <ac:spMkLst>
            <pc:docMk/>
            <pc:sldMk cId="1764468971" sldId="274"/>
            <ac:spMk id="11" creationId="{9FC43CCF-744E-4A9E-B524-AD0ADA9F59BE}"/>
          </ac:spMkLst>
        </pc:spChg>
        <pc:spChg chg="add del mod">
          <ac:chgData name="thayuanaramos@gmail.com" userId="a8703bddf09be39f" providerId="LiveId" clId="{8EE27A3F-8BFD-438A-A72F-8712AFFED398}" dt="2024-05-18T01:58:02.759" v="6541" actId="478"/>
          <ac:spMkLst>
            <pc:docMk/>
            <pc:sldMk cId="1764468971" sldId="274"/>
            <ac:spMk id="12" creationId="{AA60783C-EA5F-5E0B-A805-73C4B32F0D30}"/>
          </ac:spMkLst>
        </pc:spChg>
        <pc:spChg chg="add del mod">
          <ac:chgData name="thayuanaramos@gmail.com" userId="a8703bddf09be39f" providerId="LiveId" clId="{8EE27A3F-8BFD-438A-A72F-8712AFFED398}" dt="2024-05-18T01:59:17.337" v="6550" actId="478"/>
          <ac:spMkLst>
            <pc:docMk/>
            <pc:sldMk cId="1764468971" sldId="274"/>
            <ac:spMk id="13" creationId="{6E16D5B5-7497-9F7C-1F3C-991E8BBE1D8E}"/>
          </ac:spMkLst>
        </pc:spChg>
        <pc:spChg chg="add del mod">
          <ac:chgData name="thayuanaramos@gmail.com" userId="a8703bddf09be39f" providerId="LiveId" clId="{8EE27A3F-8BFD-438A-A72F-8712AFFED398}" dt="2024-05-18T01:59:27.304" v="6554" actId="478"/>
          <ac:spMkLst>
            <pc:docMk/>
            <pc:sldMk cId="1764468971" sldId="274"/>
            <ac:spMk id="14" creationId="{ED29C431-077B-CCDE-A5F2-32A6A8C658BC}"/>
          </ac:spMkLst>
        </pc:spChg>
        <pc:spChg chg="add mod">
          <ac:chgData name="thayuanaramos@gmail.com" userId="a8703bddf09be39f" providerId="LiveId" clId="{8EE27A3F-8BFD-438A-A72F-8712AFFED398}" dt="2024-05-18T02:01:30.966" v="6573" actId="1076"/>
          <ac:spMkLst>
            <pc:docMk/>
            <pc:sldMk cId="1764468971" sldId="274"/>
            <ac:spMk id="15" creationId="{4ACBE1AE-376C-4B7C-E9D5-8E7016D2F4A7}"/>
          </ac:spMkLst>
        </pc:spChg>
        <pc:picChg chg="add mod">
          <ac:chgData name="thayuanaramos@gmail.com" userId="a8703bddf09be39f" providerId="LiveId" clId="{8EE27A3F-8BFD-438A-A72F-8712AFFED398}" dt="2024-05-18T01:54:36.677" v="6512" actId="1076"/>
          <ac:picMkLst>
            <pc:docMk/>
            <pc:sldMk cId="1764468971" sldId="274"/>
            <ac:picMk id="9" creationId="{627DD920-5E4D-7F9C-136F-EB0DEECE8649}"/>
          </ac:picMkLst>
        </pc:picChg>
        <pc:picChg chg="add del">
          <ac:chgData name="thayuanaramos@gmail.com" userId="a8703bddf09be39f" providerId="LiveId" clId="{8EE27A3F-8BFD-438A-A72F-8712AFFED398}" dt="2024-05-18T02:04:15.046" v="6575" actId="478"/>
          <ac:picMkLst>
            <pc:docMk/>
            <pc:sldMk cId="1764468971" sldId="274"/>
            <ac:picMk id="17" creationId="{08CC174A-B67F-53EB-7EA0-DB244C052982}"/>
          </ac:picMkLst>
        </pc:picChg>
        <pc:picChg chg="add del">
          <ac:chgData name="thayuanaramos@gmail.com" userId="a8703bddf09be39f" providerId="LiveId" clId="{8EE27A3F-8BFD-438A-A72F-8712AFFED398}" dt="2024-05-18T02:04:24.467" v="6577" actId="478"/>
          <ac:picMkLst>
            <pc:docMk/>
            <pc:sldMk cId="1764468971" sldId="274"/>
            <ac:picMk id="19" creationId="{F9381189-7C65-1CE9-AED2-07BD3C98168B}"/>
          </ac:picMkLst>
        </pc:picChg>
        <pc:picChg chg="add mod">
          <ac:chgData name="thayuanaramos@gmail.com" userId="a8703bddf09be39f" providerId="LiveId" clId="{8EE27A3F-8BFD-438A-A72F-8712AFFED398}" dt="2024-05-18T02:16:12.917" v="6696" actId="1076"/>
          <ac:picMkLst>
            <pc:docMk/>
            <pc:sldMk cId="1764468971" sldId="274"/>
            <ac:picMk id="21" creationId="{1EFC6EF3-CD06-EF46-37C6-D68C4E3BC26A}"/>
          </ac:picMkLst>
        </pc:picChg>
      </pc:sldChg>
      <pc:sldChg chg="addSp delSp modSp del mod">
        <pc:chgData name="thayuanaramos@gmail.com" userId="a8703bddf09be39f" providerId="LiveId" clId="{8EE27A3F-8BFD-438A-A72F-8712AFFED398}" dt="2024-05-16T03:12:03.556" v="6103" actId="47"/>
        <pc:sldMkLst>
          <pc:docMk/>
          <pc:sldMk cId="3272487485" sldId="274"/>
        </pc:sldMkLst>
        <pc:spChg chg="del">
          <ac:chgData name="thayuanaramos@gmail.com" userId="a8703bddf09be39f" providerId="LiveId" clId="{8EE27A3F-8BFD-438A-A72F-8712AFFED398}" dt="2024-05-16T03:08:47.878" v="6033" actId="478"/>
          <ac:spMkLst>
            <pc:docMk/>
            <pc:sldMk cId="3272487485" sldId="274"/>
            <ac:spMk id="2" creationId="{AFEE19DB-A7AE-46B1-8058-45544147AC5D}"/>
          </ac:spMkLst>
        </pc:spChg>
        <pc:spChg chg="mod">
          <ac:chgData name="thayuanaramos@gmail.com" userId="a8703bddf09be39f" providerId="LiveId" clId="{8EE27A3F-8BFD-438A-A72F-8712AFFED398}" dt="2024-05-16T03:11:24.676" v="6100" actId="5793"/>
          <ac:spMkLst>
            <pc:docMk/>
            <pc:sldMk cId="3272487485" sldId="274"/>
            <ac:spMk id="3" creationId="{5937B6C5-D34A-4047-94DB-EA884CF05059}"/>
          </ac:spMkLst>
        </pc:spChg>
        <pc:spChg chg="add mod">
          <ac:chgData name="thayuanaramos@gmail.com" userId="a8703bddf09be39f" providerId="LiveId" clId="{8EE27A3F-8BFD-438A-A72F-8712AFFED398}" dt="2024-05-16T03:11:29.271" v="6101" actId="1076"/>
          <ac:spMkLst>
            <pc:docMk/>
            <pc:sldMk cId="3272487485" sldId="274"/>
            <ac:spMk id="4" creationId="{56EB8D1F-329C-8F9C-762E-C52F313AD4E1}"/>
          </ac:spMkLst>
        </pc:spChg>
        <pc:spChg chg="add del mod">
          <ac:chgData name="thayuanaramos@gmail.com" userId="a8703bddf09be39f" providerId="LiveId" clId="{8EE27A3F-8BFD-438A-A72F-8712AFFED398}" dt="2024-05-16T03:08:43.055" v="6032" actId="478"/>
          <ac:spMkLst>
            <pc:docMk/>
            <pc:sldMk cId="3272487485" sldId="274"/>
            <ac:spMk id="5" creationId="{B95AD58F-8FFB-5BD5-6267-530A76E9B508}"/>
          </ac:spMkLst>
        </pc:spChg>
        <pc:spChg chg="add del mod">
          <ac:chgData name="thayuanaramos@gmail.com" userId="a8703bddf09be39f" providerId="LiveId" clId="{8EE27A3F-8BFD-438A-A72F-8712AFFED398}" dt="2024-05-16T03:08:40.441" v="6031" actId="478"/>
          <ac:spMkLst>
            <pc:docMk/>
            <pc:sldMk cId="3272487485" sldId="274"/>
            <ac:spMk id="6" creationId="{D241DB7F-D193-DC07-5FF7-702F5AC3642D}"/>
          </ac:spMkLst>
        </pc:spChg>
        <pc:spChg chg="add mod">
          <ac:chgData name="thayuanaramos@gmail.com" userId="a8703bddf09be39f" providerId="LiveId" clId="{8EE27A3F-8BFD-438A-A72F-8712AFFED398}" dt="2024-05-16T03:11:37.206" v="6102" actId="1076"/>
          <ac:spMkLst>
            <pc:docMk/>
            <pc:sldMk cId="3272487485" sldId="274"/>
            <ac:spMk id="7" creationId="{FB7C9567-B415-A74E-8485-E371FC7E8265}"/>
          </ac:spMkLst>
        </pc:spChg>
      </pc:sldChg>
      <pc:sldChg chg="del">
        <pc:chgData name="thayuanaramos@gmail.com" userId="a8703bddf09be39f" providerId="LiveId" clId="{8EE27A3F-8BFD-438A-A72F-8712AFFED398}" dt="2024-05-16T03:12:07.241" v="6104" actId="47"/>
        <pc:sldMkLst>
          <pc:docMk/>
          <pc:sldMk cId="1755851407" sldId="275"/>
        </pc:sldMkLst>
      </pc:sldChg>
      <pc:sldChg chg="del">
        <pc:chgData name="thayuanaramos@gmail.com" userId="a8703bddf09be39f" providerId="LiveId" clId="{8EE27A3F-8BFD-438A-A72F-8712AFFED398}" dt="2024-05-16T03:12:09.229" v="6105" actId="47"/>
        <pc:sldMkLst>
          <pc:docMk/>
          <pc:sldMk cId="995939516" sldId="276"/>
        </pc:sldMkLst>
      </pc:sldChg>
      <pc:sldChg chg="del">
        <pc:chgData name="thayuanaramos@gmail.com" userId="a8703bddf09be39f" providerId="LiveId" clId="{8EE27A3F-8BFD-438A-A72F-8712AFFED398}" dt="2024-05-16T03:12:10.565" v="6106" actId="47"/>
        <pc:sldMkLst>
          <pc:docMk/>
          <pc:sldMk cId="1661288309" sldId="277"/>
        </pc:sldMkLst>
      </pc:sldChg>
      <pc:sldChg chg="del">
        <pc:chgData name="thayuanaramos@gmail.com" userId="a8703bddf09be39f" providerId="LiveId" clId="{8EE27A3F-8BFD-438A-A72F-8712AFFED398}" dt="2024-05-16T03:12:13.374" v="6107" actId="47"/>
        <pc:sldMkLst>
          <pc:docMk/>
          <pc:sldMk cId="1430185322" sldId="278"/>
        </pc:sldMkLst>
      </pc:sldChg>
      <pc:sldChg chg="del">
        <pc:chgData name="thayuanaramos@gmail.com" userId="a8703bddf09be39f" providerId="LiveId" clId="{8EE27A3F-8BFD-438A-A72F-8712AFFED398}" dt="2024-05-16T03:12:17.004" v="6108" actId="47"/>
        <pc:sldMkLst>
          <pc:docMk/>
          <pc:sldMk cId="195877539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37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77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0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20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2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44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1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92DE-850A-48F0-A9B3-2C8AE8F0AC7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33CC-533D-4ADA-B08C-F2E18FDBD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86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yuana/e-book-gerado-por-IA-Bootcamp-Santander-IA-para-Dev-na-DIO.gi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D3147E-FC7A-4B42-A322-894562D6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890" y="7149769"/>
            <a:ext cx="9118600" cy="584775"/>
          </a:xfrm>
        </p:spPr>
        <p:txBody>
          <a:bodyPr>
            <a:normAutofit/>
            <a:scene3d>
              <a:camera prst="obliqueBottomLeft"/>
              <a:lightRig rig="threePt" dir="t"/>
            </a:scene3d>
          </a:bodyPr>
          <a:lstStyle/>
          <a:p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Direto ao ponto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57C959-6303-4661-BA4C-2EE869C48B46}"/>
              </a:ext>
            </a:extLst>
          </p:cNvPr>
          <p:cNvSpPr txBox="1"/>
          <p:nvPr/>
        </p:nvSpPr>
        <p:spPr>
          <a:xfrm>
            <a:off x="1659890" y="844883"/>
            <a:ext cx="8881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Métodos e dicas eficientes para   desenvolvimento nos estudos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E6045E-B573-4764-8C36-12ADC34C4CCA}"/>
              </a:ext>
            </a:extLst>
          </p:cNvPr>
          <p:cNvSpPr txBox="1"/>
          <p:nvPr/>
        </p:nvSpPr>
        <p:spPr>
          <a:xfrm>
            <a:off x="3281045" y="10863942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Thayuana</a:t>
            </a:r>
            <a:r>
              <a:rPr lang="pt-BR" sz="3200" dirty="0"/>
              <a:t> Trindade</a:t>
            </a:r>
          </a:p>
        </p:txBody>
      </p:sp>
      <p:pic>
        <p:nvPicPr>
          <p:cNvPr id="7" name="Gráfico 6" descr="Na mosca estrutura de tópicos">
            <a:extLst>
              <a:ext uri="{FF2B5EF4-FFF2-40B4-BE49-F238E27FC236}">
                <a16:creationId xmlns:a16="http://schemas.microsoft.com/office/drawing/2014/main" id="{594E015B-22A6-4224-8143-B3A38FDD8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090" y="3135069"/>
            <a:ext cx="3886200" cy="38862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1F28285-CEFA-430B-9E85-E1773EB1D505}"/>
              </a:ext>
            </a:extLst>
          </p:cNvPr>
          <p:cNvSpPr/>
          <p:nvPr/>
        </p:nvSpPr>
        <p:spPr>
          <a:xfrm>
            <a:off x="0" y="-50800"/>
            <a:ext cx="228600" cy="128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B07C6F-8695-4A83-A0D2-BA0CF94D9DDB}"/>
              </a:ext>
            </a:extLst>
          </p:cNvPr>
          <p:cNvSpPr/>
          <p:nvPr/>
        </p:nvSpPr>
        <p:spPr>
          <a:xfrm>
            <a:off x="3281045" y="10863942"/>
            <a:ext cx="3602355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13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7F2CC-C799-4F86-9D00-C0EBE42F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1384663"/>
            <a:ext cx="8281035" cy="10145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Faça esse esquema de acordo com o cronograma do edital </a:t>
            </a:r>
            <a:r>
              <a:rPr lang="pt-BR" sz="2400" dirty="0" err="1"/>
              <a:t>divindo</a:t>
            </a:r>
            <a:r>
              <a:rPr lang="pt-BR" sz="2400" dirty="0"/>
              <a:t> em tópico mesmo que não </a:t>
            </a:r>
            <a:r>
              <a:rPr lang="pt-BR" sz="2400" dirty="0" err="1"/>
              <a:t>consigar</a:t>
            </a:r>
            <a:r>
              <a:rPr lang="pt-BR" sz="2400" dirty="0"/>
              <a:t> assistir todos os temas faça os simulados final de semana.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 Muitas questões se parecem e são de fácil compreensão.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  Faça dois simulados 1 a cada semana e 1 final do mês</a:t>
            </a:r>
          </a:p>
          <a:p>
            <a:pPr marL="0" indent="0">
              <a:buNone/>
            </a:pPr>
            <a:r>
              <a:rPr lang="pt-BR" sz="2400" dirty="0"/>
              <a:t>E não se esqueça de dar prioridade a matéria com que obteve menos pontos no simulado.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F4F1687-39CF-2EAF-0CBC-B03F863789D2}"/>
              </a:ext>
            </a:extLst>
          </p:cNvPr>
          <p:cNvSpPr/>
          <p:nvPr/>
        </p:nvSpPr>
        <p:spPr>
          <a:xfrm>
            <a:off x="0" y="0"/>
            <a:ext cx="235131" cy="13846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D0645B-7F1D-6285-82DE-1CBDB10A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19" y="9300754"/>
            <a:ext cx="1786635" cy="17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9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Crachá estrutura de tópicos">
            <a:extLst>
              <a:ext uri="{FF2B5EF4-FFF2-40B4-BE49-F238E27FC236}">
                <a16:creationId xmlns:a16="http://schemas.microsoft.com/office/drawing/2014/main" id="{DC544A7B-D2CE-D5EC-FA3E-E8A6DB76D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9203" y="1394960"/>
            <a:ext cx="2762794" cy="2762794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6705D4-06C0-A1C4-DD07-661C83A9CEDB}"/>
              </a:ext>
            </a:extLst>
          </p:cNvPr>
          <p:cNvSpPr txBox="1"/>
          <p:nvPr/>
        </p:nvSpPr>
        <p:spPr>
          <a:xfrm>
            <a:off x="3804557" y="498175"/>
            <a:ext cx="4754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Capítulo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9DBE813-76E0-8D1E-8F83-BC8F48F8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846" y="5977569"/>
            <a:ext cx="2762794" cy="27627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C76994-27EC-E584-C148-F27FAACCD2B4}"/>
              </a:ext>
            </a:extLst>
          </p:cNvPr>
          <p:cNvSpPr txBox="1"/>
          <p:nvPr/>
        </p:nvSpPr>
        <p:spPr>
          <a:xfrm>
            <a:off x="888274" y="4467497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2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A regra das 20 horas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9C16DC-04ED-5089-8909-D0793A26B9F8}"/>
              </a:ext>
            </a:extLst>
          </p:cNvPr>
          <p:cNvSpPr txBox="1"/>
          <p:nvPr/>
        </p:nvSpPr>
        <p:spPr>
          <a:xfrm>
            <a:off x="888274" y="9405257"/>
            <a:ext cx="7671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Uma dica para adquirir novas habilidades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1874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EB1DD-F1D1-48B1-BF2D-D15534B6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175657"/>
            <a:ext cx="8281035" cy="1129520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                              Regra das 20 horas</a:t>
            </a:r>
          </a:p>
          <a:p>
            <a:pPr marL="0" indent="0">
              <a:buNone/>
            </a:pPr>
            <a:r>
              <a:rPr lang="pt-BR" b="1" dirty="0"/>
              <a:t>  </a:t>
            </a:r>
            <a:r>
              <a:rPr lang="pt-BR" sz="2400" dirty="0"/>
              <a:t>Muito tem se falado que para aprender uma nova habilidade eram necessários no 10.000 horas de prática de uma determinada função.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Como ficariam as </a:t>
            </a:r>
            <a:r>
              <a:rPr lang="pt-BR" sz="2400" dirty="0" err="1"/>
              <a:t>pesssoas</a:t>
            </a:r>
            <a:r>
              <a:rPr lang="pt-BR" sz="2400" dirty="0"/>
              <a:t> que tem uma rotina agitada?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Esse conceito foi baseado nos profissionais de alta </a:t>
            </a:r>
            <a:r>
              <a:rPr lang="pt-BR" sz="2400" dirty="0" err="1"/>
              <a:t>performace</a:t>
            </a:r>
            <a:r>
              <a:rPr lang="pt-BR" sz="2400" dirty="0"/>
              <a:t> que para adquirir a excelência possuem 10 anos de prática na sua</a:t>
            </a:r>
          </a:p>
          <a:p>
            <a:pPr marL="0" indent="0">
              <a:buNone/>
            </a:pPr>
            <a:r>
              <a:rPr lang="pt-BR" sz="2400" dirty="0"/>
              <a:t>Profissão ou </a:t>
            </a:r>
            <a:r>
              <a:rPr lang="pt-BR" sz="2400" dirty="0" err="1"/>
              <a:t>hobbie.Atualmente</a:t>
            </a:r>
            <a:r>
              <a:rPr lang="pt-BR" sz="2400" dirty="0"/>
              <a:t> estudos mostram que para aprender uma habilidade são necessárias 20 horas.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F871BDC-0FD8-AA69-9DFD-823FCB699D59}"/>
              </a:ext>
            </a:extLst>
          </p:cNvPr>
          <p:cNvSpPr/>
          <p:nvPr/>
        </p:nvSpPr>
        <p:spPr>
          <a:xfrm>
            <a:off x="0" y="0"/>
            <a:ext cx="182880" cy="11756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2662C3-B214-C2F4-0C43-53ADB8BB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17" y="9551925"/>
            <a:ext cx="1505783" cy="1505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501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1A31BE-956C-7537-DE82-B18A916DC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150" y="10319656"/>
            <a:ext cx="1398899" cy="139889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53CDA54-5C18-8FFF-FD80-5C88ADD435A1}"/>
              </a:ext>
            </a:extLst>
          </p:cNvPr>
          <p:cNvSpPr/>
          <p:nvPr/>
        </p:nvSpPr>
        <p:spPr>
          <a:xfrm>
            <a:off x="0" y="0"/>
            <a:ext cx="235131" cy="1280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33BAB2-7DEA-9FE9-1A79-EC51AF7FD5C2}"/>
              </a:ext>
            </a:extLst>
          </p:cNvPr>
          <p:cNvSpPr txBox="1"/>
          <p:nvPr/>
        </p:nvSpPr>
        <p:spPr>
          <a:xfrm>
            <a:off x="359228" y="1280160"/>
            <a:ext cx="8882742" cy="616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3200" b="1" dirty="0"/>
              <a:t>                    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Dependendo do modo que você fixa 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conhecimento,pode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alterar um pouco do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tempo.Mas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 geral,20 horas de prática em alguma atividade você adquire essa nova habilidade. </a:t>
            </a:r>
          </a:p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:trocar instrumento , dirigir um automóvel...</a:t>
            </a:r>
            <a:r>
              <a:rPr lang="pt-BR" sz="3200" b="1" dirty="0"/>
              <a:t>        </a:t>
            </a:r>
          </a:p>
          <a:p>
            <a:endParaRPr lang="pt-BR" sz="3200" b="1" dirty="0"/>
          </a:p>
          <a:p>
            <a:endParaRPr lang="pt-BR" sz="3200" b="1" dirty="0"/>
          </a:p>
          <a:p>
            <a:r>
              <a:rPr lang="pt-BR" sz="3200" b="1" dirty="0"/>
              <a:t>                           Forma de aplicar </a:t>
            </a:r>
          </a:p>
          <a:p>
            <a:endParaRPr lang="pt-BR" sz="3200" b="1" dirty="0"/>
          </a:p>
          <a:p>
            <a:r>
              <a:rPr lang="pt-BR" sz="3200" b="1" dirty="0"/>
              <a:t> </a:t>
            </a:r>
            <a:r>
              <a:rPr lang="pt-BR" sz="2400" dirty="0"/>
              <a:t>aprender algo em um mês:</a:t>
            </a:r>
          </a:p>
          <a:p>
            <a:endParaRPr lang="pt-BR" sz="2400" dirty="0"/>
          </a:p>
          <a:p>
            <a:r>
              <a:rPr lang="pt-BR" sz="2400" dirty="0"/>
              <a:t>Em 20 dias você adquire uma nova habilidade praticando 1 hora por dia,</a:t>
            </a:r>
          </a:p>
        </p:txBody>
      </p:sp>
    </p:spTree>
    <p:extLst>
      <p:ext uri="{BB962C8B-B14F-4D97-AF65-F5344CB8AC3E}">
        <p14:creationId xmlns:p14="http://schemas.microsoft.com/office/powerpoint/2010/main" val="143250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Selo 3 estrutura de tópicos">
            <a:extLst>
              <a:ext uri="{FF2B5EF4-FFF2-40B4-BE49-F238E27FC236}">
                <a16:creationId xmlns:a16="http://schemas.microsoft.com/office/drawing/2014/main" id="{46F06E38-31FA-E6BA-7E14-8B21F600E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0563" y="1624035"/>
            <a:ext cx="3860074" cy="386007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5BFCE9-4776-8394-C701-E343889B9239}"/>
              </a:ext>
            </a:extLst>
          </p:cNvPr>
          <p:cNvSpPr txBox="1"/>
          <p:nvPr/>
        </p:nvSpPr>
        <p:spPr>
          <a:xfrm>
            <a:off x="2890157" y="516039"/>
            <a:ext cx="3860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Capítulo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2EFA46-30FC-2417-2E98-1BFA9AFE2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64667"/>
            <a:ext cx="9601200" cy="6722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C5D299-F16B-39FF-0ABB-369BEF43E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666" y="7462629"/>
            <a:ext cx="2767824" cy="276172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CA2072-6D19-FC51-EA0A-7FBF0C4B3424}"/>
              </a:ext>
            </a:extLst>
          </p:cNvPr>
          <p:cNvSpPr txBox="1"/>
          <p:nvPr/>
        </p:nvSpPr>
        <p:spPr>
          <a:xfrm>
            <a:off x="378823" y="5338971"/>
            <a:ext cx="8882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</a:rPr>
              <a:t>Gerenciamento de recursos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2D4A7A-3DBA-505C-8BA6-82B922920D39}"/>
              </a:ext>
            </a:extLst>
          </p:cNvPr>
          <p:cNvSpPr txBox="1"/>
          <p:nvPr/>
        </p:nvSpPr>
        <p:spPr>
          <a:xfrm>
            <a:off x="1583121" y="10226777"/>
            <a:ext cx="6008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Estratégia para lidar com excesso de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57984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32941-F015-4CEB-9863-B00756B5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1332411"/>
            <a:ext cx="8281035" cy="1019792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Estratégia para lidar com diferentes tipos de informações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Treinamento </a:t>
            </a:r>
            <a:r>
              <a:rPr lang="pt-BR" b="1" dirty="0" err="1"/>
              <a:t>mental:é</a:t>
            </a:r>
            <a:r>
              <a:rPr lang="pt-BR" b="1" dirty="0"/>
              <a:t> </a:t>
            </a:r>
            <a:r>
              <a:rPr lang="pt-BR" sz="2400" dirty="0"/>
              <a:t>importante práticas como meditação concentração para ajudar a manter o foco e a clareza mental.</a:t>
            </a:r>
          </a:p>
          <a:p>
            <a:pPr marL="0" indent="0">
              <a:buNone/>
            </a:pPr>
            <a:r>
              <a:rPr lang="pt-BR" sz="2400" dirty="0"/>
              <a:t>   É essencial aprender a filtrar </a:t>
            </a:r>
            <a:r>
              <a:rPr lang="pt-BR" sz="2400" dirty="0" err="1"/>
              <a:t>informações..Priorize</a:t>
            </a:r>
            <a:r>
              <a:rPr lang="pt-BR" sz="2400" dirty="0"/>
              <a:t> fontes confiáveis e relevantes para reduzir  o ruído e focar no que for essencial.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b="1" dirty="0"/>
              <a:t>Se concentrar e evitar distrações na hora dos estudos</a:t>
            </a:r>
          </a:p>
          <a:p>
            <a:pPr marL="0" indent="0">
              <a:buNone/>
            </a:pPr>
            <a:r>
              <a:rPr lang="pt-BR" sz="2400" dirty="0"/>
              <a:t>Reserve um espaço de estudo tranquilo e organizado ,longe de distrações como </a:t>
            </a:r>
            <a:r>
              <a:rPr lang="pt-BR" sz="2400" dirty="0" err="1"/>
              <a:t>televisão,redes</a:t>
            </a:r>
            <a:r>
              <a:rPr lang="pt-BR" sz="2400" dirty="0"/>
              <a:t> socias ou barulhos </a:t>
            </a:r>
            <a:r>
              <a:rPr lang="pt-BR" sz="2400" dirty="0" err="1"/>
              <a:t>excessivos.Mantenha</a:t>
            </a:r>
            <a:r>
              <a:rPr lang="pt-BR" sz="2400" dirty="0"/>
              <a:t> o ambiente </a:t>
            </a:r>
            <a:r>
              <a:rPr lang="pt-BR" sz="2400" dirty="0" err="1"/>
              <a:t>limpo,organizado</a:t>
            </a:r>
            <a:r>
              <a:rPr lang="pt-BR" sz="2400" dirty="0"/>
              <a:t> e com boa temperatura.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b="1" dirty="0"/>
              <a:t>Utilizar ferramentas de bloqueio de distrações</a:t>
            </a:r>
          </a:p>
          <a:p>
            <a:pPr marL="0" indent="0">
              <a:buNone/>
            </a:pPr>
            <a:r>
              <a:rPr lang="pt-BR" sz="2400" dirty="0"/>
              <a:t>Aplicativo ou extensão de navegador que bloqueia rede social durante o estudo.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8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7D9863-1007-79BC-5773-7F436B16DB36}"/>
              </a:ext>
            </a:extLst>
          </p:cNvPr>
          <p:cNvSpPr/>
          <p:nvPr/>
        </p:nvSpPr>
        <p:spPr>
          <a:xfrm>
            <a:off x="0" y="0"/>
            <a:ext cx="209006" cy="13324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760AF9-6416-47F8-6D40-3E75E7FB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9895303"/>
            <a:ext cx="1638638" cy="16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6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03E71-574E-487E-8357-9430FA9F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1" y="1271269"/>
            <a:ext cx="8281035" cy="10093417"/>
          </a:xfr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pt-BR" b="1" dirty="0"/>
              <a:t>Criando anotações eficientes</a:t>
            </a:r>
          </a:p>
          <a:p>
            <a:pPr marL="0" indent="0">
              <a:buNone/>
            </a:pPr>
            <a:r>
              <a:rPr lang="pt-BR" b="1" dirty="0"/>
              <a:t>   </a:t>
            </a:r>
            <a:r>
              <a:rPr lang="pt-BR" sz="2400" b="1" dirty="0"/>
              <a:t>seja </a:t>
            </a:r>
            <a:r>
              <a:rPr lang="pt-BR" sz="2400" b="1" dirty="0" err="1"/>
              <a:t>seletivo</a:t>
            </a:r>
            <a:r>
              <a:rPr lang="pt-BR" b="1" dirty="0" err="1"/>
              <a:t>:</a:t>
            </a:r>
            <a:r>
              <a:rPr lang="pt-BR" sz="2400" dirty="0" err="1"/>
              <a:t>não</a:t>
            </a:r>
            <a:r>
              <a:rPr lang="pt-BR" sz="2400" dirty="0"/>
              <a:t> copie </a:t>
            </a:r>
            <a:r>
              <a:rPr lang="pt-BR" sz="2400" dirty="0" err="1"/>
              <a:t>tudo,destaque</a:t>
            </a:r>
            <a:r>
              <a:rPr lang="pt-BR" sz="2400" dirty="0"/>
              <a:t> conceitos importantes.</a:t>
            </a:r>
          </a:p>
          <a:p>
            <a:pPr marL="0" indent="0">
              <a:buNone/>
            </a:pPr>
            <a:r>
              <a:rPr lang="pt-BR" sz="2400" dirty="0"/>
              <a:t>        </a:t>
            </a:r>
          </a:p>
          <a:p>
            <a:pPr marL="0" indent="0">
              <a:buNone/>
            </a:pPr>
            <a:r>
              <a:rPr lang="pt-BR" sz="2400" b="1" dirty="0"/>
              <a:t>    Use técnica de </a:t>
            </a:r>
            <a:r>
              <a:rPr lang="pt-BR" sz="2400" b="1" dirty="0" err="1"/>
              <a:t>organização</a:t>
            </a:r>
            <a:r>
              <a:rPr lang="pt-BR" sz="2400" dirty="0" err="1"/>
              <a:t>:organize</a:t>
            </a:r>
            <a:r>
              <a:rPr lang="pt-BR" sz="2400" dirty="0"/>
              <a:t> suas anotações usando</a:t>
            </a:r>
          </a:p>
          <a:p>
            <a:pPr marL="0" indent="0">
              <a:buNone/>
            </a:pPr>
            <a:r>
              <a:rPr lang="pt-BR" sz="2400" dirty="0"/>
              <a:t> mapa </a:t>
            </a:r>
            <a:r>
              <a:rPr lang="pt-BR" sz="2400" dirty="0" err="1"/>
              <a:t>mental,esquemas</a:t>
            </a:r>
            <a:r>
              <a:rPr lang="pt-BR" sz="2400" dirty="0"/>
              <a:t> ou subtópicos.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</a:t>
            </a:r>
            <a:r>
              <a:rPr lang="pt-BR" sz="2400" b="1" dirty="0"/>
              <a:t>Revise e refine suas </a:t>
            </a:r>
            <a:r>
              <a:rPr lang="pt-BR" sz="2400" b="1" dirty="0" err="1"/>
              <a:t>anotações</a:t>
            </a:r>
            <a:r>
              <a:rPr lang="pt-BR" sz="2400" dirty="0" err="1"/>
              <a:t>:após</a:t>
            </a:r>
            <a:r>
              <a:rPr lang="pt-BR" sz="2400" dirty="0"/>
              <a:t> cada sessão de estudo reserve um tempo para </a:t>
            </a:r>
            <a:r>
              <a:rPr lang="pt-BR" sz="2400" dirty="0" err="1"/>
              <a:t>adcionar</a:t>
            </a:r>
            <a:r>
              <a:rPr lang="pt-BR" sz="2400" dirty="0"/>
              <a:t> informações ,esclarecer conceitos...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Técnica Cornell</a:t>
            </a:r>
          </a:p>
          <a:p>
            <a:pPr marL="0" indent="0">
              <a:buNone/>
            </a:pPr>
            <a:r>
              <a:rPr lang="pt-BR" sz="2400" dirty="0"/>
              <a:t>Divida sua anotação em 3 partes: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AC313FC-B2F0-60F0-E6A4-C3E9346D22F7}"/>
              </a:ext>
            </a:extLst>
          </p:cNvPr>
          <p:cNvSpPr/>
          <p:nvPr/>
        </p:nvSpPr>
        <p:spPr>
          <a:xfrm>
            <a:off x="0" y="0"/>
            <a:ext cx="235131" cy="14369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87622CD-343F-437D-472E-627904F55B5B}"/>
              </a:ext>
            </a:extLst>
          </p:cNvPr>
          <p:cNvSpPr/>
          <p:nvPr/>
        </p:nvSpPr>
        <p:spPr>
          <a:xfrm>
            <a:off x="895214" y="7942217"/>
            <a:ext cx="2135369" cy="1854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aula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A620FE-BA1B-1C8F-B275-80FD54D96878}"/>
              </a:ext>
            </a:extLst>
          </p:cNvPr>
          <p:cNvSpPr/>
          <p:nvPr/>
        </p:nvSpPr>
        <p:spPr>
          <a:xfrm>
            <a:off x="3396343" y="7942217"/>
            <a:ext cx="2135369" cy="1854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Palavras chaves ou perguntas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9E9F01-AE26-194D-24E6-7F1E2E4C261A}"/>
              </a:ext>
            </a:extLst>
          </p:cNvPr>
          <p:cNvSpPr/>
          <p:nvPr/>
        </p:nvSpPr>
        <p:spPr>
          <a:xfrm>
            <a:off x="5930537" y="7942217"/>
            <a:ext cx="2586446" cy="1854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resumo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79F4F4-3E60-52A9-339A-4B38529A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09" y="10219414"/>
            <a:ext cx="1933303" cy="19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9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38231-4D62-479D-BC11-A522EBDB2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1593669"/>
            <a:ext cx="8281035" cy="10371908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/>
              <a:t>Reorganize as notas </a:t>
            </a:r>
            <a:r>
              <a:rPr lang="pt-BR" sz="2400" dirty="0"/>
              <a:t>:reescrever suas anotações ajuda a fixar mais o conteúdo.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Experimente diferentes estratégias e veja qual funciona melhor para você.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err="1"/>
              <a:t>Lidadando</a:t>
            </a:r>
            <a:r>
              <a:rPr lang="pt-BR" b="1" dirty="0"/>
              <a:t> com imprevistos:</a:t>
            </a:r>
          </a:p>
          <a:p>
            <a:pPr marL="0" indent="0">
              <a:buNone/>
            </a:pPr>
            <a:r>
              <a:rPr lang="pt-BR" b="1" dirty="0"/>
              <a:t>     </a:t>
            </a:r>
            <a:r>
              <a:rPr lang="pt-BR" sz="2400" dirty="0"/>
              <a:t>Quando você mantém constância nos estudos os imprevistos trarão menos </a:t>
            </a:r>
            <a:r>
              <a:rPr lang="pt-BR" sz="2400" dirty="0" err="1"/>
              <a:t>prejuízo.Retorne</a:t>
            </a:r>
            <a:r>
              <a:rPr lang="pt-BR" sz="2400" dirty="0"/>
              <a:t> os estudos onde parou e continue avançando no seu desenvolvimento.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Mesmo seguindo o melhor conteúdo se sentir exausto é normal...</a:t>
            </a:r>
          </a:p>
          <a:p>
            <a:pPr marL="0" indent="0">
              <a:buNone/>
            </a:pPr>
            <a:r>
              <a:rPr lang="pt-BR" sz="2400" dirty="0"/>
              <a:t>      Dê uma pausa para si mesmo e se não resolver procure um profissional de saúde emocional.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89A7B4-0A14-F2BF-0AB9-D0D45FBD9D4A}"/>
              </a:ext>
            </a:extLst>
          </p:cNvPr>
          <p:cNvSpPr/>
          <p:nvPr/>
        </p:nvSpPr>
        <p:spPr>
          <a:xfrm>
            <a:off x="0" y="0"/>
            <a:ext cx="209006" cy="15936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66107D-DFD7-865D-6A11-EEB83567F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44" y="9535885"/>
            <a:ext cx="1383912" cy="13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F79A4E-6572-FFBE-928F-7399CF6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95" y="3023596"/>
            <a:ext cx="9447305" cy="812249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Este e-book foi gerado por IA e diagramado por </a:t>
            </a:r>
            <a:r>
              <a:rPr lang="pt-BR" dirty="0" err="1"/>
              <a:t>humano.Pode</a:t>
            </a:r>
            <a:r>
              <a:rPr lang="pt-BR" dirty="0"/>
              <a:t> conter erros gerados por uma IA.</a:t>
            </a:r>
          </a:p>
          <a:p>
            <a:pPr marL="0" indent="0">
              <a:buNone/>
            </a:pPr>
            <a:r>
              <a:rPr lang="pt-BR" dirty="0"/>
              <a:t>                            Passo a passo no meu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Que este e-book seja uma fonte de inspiração</a:t>
            </a:r>
          </a:p>
          <a:p>
            <a:pPr marL="0" indent="0">
              <a:buNone/>
            </a:pPr>
            <a:r>
              <a:rPr lang="pt-BR" dirty="0"/>
              <a:t>          e aprendizado contínuo.  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66D1C1A-AC1D-71D1-7977-8718E2045408}"/>
              </a:ext>
            </a:extLst>
          </p:cNvPr>
          <p:cNvSpPr/>
          <p:nvPr/>
        </p:nvSpPr>
        <p:spPr>
          <a:xfrm>
            <a:off x="0" y="0"/>
            <a:ext cx="9601200" cy="25663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Obrigada por chegar até aqui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2B54B2-42BE-8EBD-B837-B3C39FFC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00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Expressamos nossa mais profunda gratidão por escolher nosso e-book. Esperamos que ele agregue valor à sua vida e enriqueça seu conhecimento. Agradecemos sinceramente pelo seu interesse e confiança em nosso trabalho. Seu apoio é fundamental para nós. Que este e-book seja uma fonte de inspiração e aprendizado contínuo. Obrigado por nos acompanhar nesta jornada."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C2594C-01D1-D7CD-8624-180A2D631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33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42C3ED-66A2-F83C-C6EC-D6529BF2EB52}"/>
              </a:ext>
            </a:extLst>
          </p:cNvPr>
          <p:cNvSpPr/>
          <p:nvPr/>
        </p:nvSpPr>
        <p:spPr>
          <a:xfrm>
            <a:off x="1607511" y="9996413"/>
            <a:ext cx="6386177" cy="20708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Mulher sorrindo posando para foto&#10;&#10;Descrição gerada automaticamente">
            <a:extLst>
              <a:ext uri="{FF2B5EF4-FFF2-40B4-BE49-F238E27FC236}">
                <a16:creationId xmlns:a16="http://schemas.microsoft.com/office/drawing/2014/main" id="{627DD920-5E4D-7F9C-136F-EB0DEECE8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02" y="10509979"/>
            <a:ext cx="1517381" cy="12722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5466B9C-9012-EC9A-A58E-D821BB9C8438}"/>
              </a:ext>
            </a:extLst>
          </p:cNvPr>
          <p:cNvSpPr txBox="1"/>
          <p:nvPr/>
        </p:nvSpPr>
        <p:spPr>
          <a:xfrm>
            <a:off x="3798206" y="10152157"/>
            <a:ext cx="41954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Thayuana</a:t>
            </a:r>
            <a:r>
              <a:rPr lang="pt-BR" sz="2000" dirty="0">
                <a:solidFill>
                  <a:schemeClr val="bg1"/>
                </a:solidFill>
              </a:rPr>
              <a:t> Trindade,</a:t>
            </a:r>
          </a:p>
          <a:p>
            <a:r>
              <a:rPr lang="pt-BR" sz="2000" dirty="0">
                <a:solidFill>
                  <a:schemeClr val="bg1"/>
                </a:solidFill>
              </a:rPr>
              <a:t>Cursando Análise e desenvolvimento de Sistemas  </a:t>
            </a:r>
          </a:p>
          <a:p>
            <a:r>
              <a:rPr lang="pt-BR" sz="2000" dirty="0">
                <a:solidFill>
                  <a:schemeClr val="bg1"/>
                </a:solidFill>
              </a:rPr>
              <a:t>Estudando para concurso e gosta de adquiri novas habilidades.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CBE1AE-376C-4B7C-E9D5-8E7016D2F4A7}"/>
              </a:ext>
            </a:extLst>
          </p:cNvPr>
          <p:cNvSpPr txBox="1"/>
          <p:nvPr/>
        </p:nvSpPr>
        <p:spPr>
          <a:xfrm>
            <a:off x="153893" y="6588581"/>
            <a:ext cx="929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https://github.com/Thayuana/e-book-gerado-por-IA-Bootcamp-Santander-IA-para-Dev-na-DIO.git</a:t>
            </a:r>
            <a:endParaRPr lang="pt-BR" dirty="0"/>
          </a:p>
        </p:txBody>
      </p: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1EFC6EF3-CD06-EF46-37C6-D68C4E3BC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31" y="5188224"/>
            <a:ext cx="1248335" cy="12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218B4-393D-4E70-9AEA-02989D2F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478370"/>
            <a:ext cx="8281035" cy="247438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pt-BR" sz="3200" dirty="0"/>
              <a:t> </a:t>
            </a: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importância de ter um bom método de estudo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938F60-A5AE-4888-A4E4-06C0A2D08ED4}"/>
              </a:ext>
            </a:extLst>
          </p:cNvPr>
          <p:cNvSpPr/>
          <p:nvPr/>
        </p:nvSpPr>
        <p:spPr>
          <a:xfrm>
            <a:off x="0" y="0"/>
            <a:ext cx="304800" cy="2057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1CA91D-5533-4A6E-BAAA-C4D68F22AE15}"/>
              </a:ext>
            </a:extLst>
          </p:cNvPr>
          <p:cNvSpPr txBox="1"/>
          <p:nvPr/>
        </p:nvSpPr>
        <p:spPr>
          <a:xfrm>
            <a:off x="660082" y="4461808"/>
            <a:ext cx="8281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cs typeface="Courier New" panose="02070309020205020404" pitchFamily="49" charset="0"/>
              </a:rPr>
              <a:t>Um bom método de estudo maximiza seu </a:t>
            </a:r>
            <a:r>
              <a:rPr lang="pt-BR" sz="2400" b="1" dirty="0" err="1">
                <a:cs typeface="Courier New" panose="02070309020205020404" pitchFamily="49" charset="0"/>
              </a:rPr>
              <a:t>tempo,melhora</a:t>
            </a:r>
            <a:r>
              <a:rPr lang="pt-BR" sz="2400" b="1" dirty="0">
                <a:cs typeface="Courier New" panose="02070309020205020404" pitchFamily="49" charset="0"/>
              </a:rPr>
              <a:t> sua</a:t>
            </a:r>
          </a:p>
          <a:p>
            <a:endParaRPr lang="pt-BR" sz="2400" b="1" dirty="0">
              <a:cs typeface="Courier New" panose="02070309020205020404" pitchFamily="49" charset="0"/>
            </a:endParaRPr>
          </a:p>
          <a:p>
            <a:r>
              <a:rPr lang="pt-BR" sz="2400" b="1" dirty="0">
                <a:cs typeface="Courier New" panose="02070309020205020404" pitchFamily="49" charset="0"/>
              </a:rPr>
              <a:t> retenção de informações e te ajuda a chegar no seu objetivo de</a:t>
            </a:r>
          </a:p>
          <a:p>
            <a:endParaRPr lang="pt-BR" sz="2400" b="1" dirty="0">
              <a:cs typeface="Courier New" panose="02070309020205020404" pitchFamily="49" charset="0"/>
            </a:endParaRPr>
          </a:p>
          <a:p>
            <a:r>
              <a:rPr lang="pt-BR" sz="2400" b="1" dirty="0">
                <a:cs typeface="Courier New" panose="02070309020205020404" pitchFamily="49" charset="0"/>
              </a:rPr>
              <a:t> forma produtiva.</a:t>
            </a:r>
          </a:p>
        </p:txBody>
      </p:sp>
      <p:pic>
        <p:nvPicPr>
          <p:cNvPr id="12" name="Gráfico 11" descr="Foguete estrutura de tópicos">
            <a:extLst>
              <a:ext uri="{FF2B5EF4-FFF2-40B4-BE49-F238E27FC236}">
                <a16:creationId xmlns:a16="http://schemas.microsoft.com/office/drawing/2014/main" id="{5985CFF5-A7AA-44D5-9F98-A6B53758E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7215" y="9288052"/>
            <a:ext cx="1646770" cy="164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6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17B102D-E26D-4853-B0FD-59DA76276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354" y="5561132"/>
            <a:ext cx="3177115" cy="317711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315527E-551A-4E60-9018-4F586933FE1C}"/>
              </a:ext>
            </a:extLst>
          </p:cNvPr>
          <p:cNvSpPr/>
          <p:nvPr/>
        </p:nvSpPr>
        <p:spPr>
          <a:xfrm>
            <a:off x="0" y="0"/>
            <a:ext cx="9601200" cy="188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C392A7-05BF-4BCD-80D0-959B1570E5C3}"/>
              </a:ext>
            </a:extLst>
          </p:cNvPr>
          <p:cNvSpPr/>
          <p:nvPr/>
        </p:nvSpPr>
        <p:spPr>
          <a:xfrm>
            <a:off x="0" y="0"/>
            <a:ext cx="9601200" cy="1883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D4E2F2-3EE5-4D6C-98E2-0BCE8F1A1506}"/>
              </a:ext>
            </a:extLst>
          </p:cNvPr>
          <p:cNvSpPr txBox="1"/>
          <p:nvPr/>
        </p:nvSpPr>
        <p:spPr>
          <a:xfrm>
            <a:off x="393701" y="4551476"/>
            <a:ext cx="9103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Organização e gerenciamento de tempo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E276C1-384A-43C3-A445-AF40B3D4658F}"/>
              </a:ext>
            </a:extLst>
          </p:cNvPr>
          <p:cNvSpPr txBox="1"/>
          <p:nvPr/>
        </p:nvSpPr>
        <p:spPr>
          <a:xfrm>
            <a:off x="3839634" y="557194"/>
            <a:ext cx="4000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Capítulo</a:t>
            </a:r>
          </a:p>
        </p:txBody>
      </p:sp>
      <p:pic>
        <p:nvPicPr>
          <p:cNvPr id="10" name="Gráfico 9" descr="Selo 1 estrutura de tópicos">
            <a:extLst>
              <a:ext uri="{FF2B5EF4-FFF2-40B4-BE49-F238E27FC236}">
                <a16:creationId xmlns:a16="http://schemas.microsoft.com/office/drawing/2014/main" id="{2D636DE5-EF93-499B-9F5F-65FAFAA70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5470" y="1098661"/>
            <a:ext cx="3452815" cy="345281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AB16D6-FB19-489D-9796-271F94931D64}"/>
              </a:ext>
            </a:extLst>
          </p:cNvPr>
          <p:cNvSpPr txBox="1"/>
          <p:nvPr/>
        </p:nvSpPr>
        <p:spPr>
          <a:xfrm>
            <a:off x="1761066" y="9169400"/>
            <a:ext cx="697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Permite que você  use ferramentas  mantendo uma rotina de estudos evitando a </a:t>
            </a:r>
            <a:r>
              <a:rPr lang="pt-BR" sz="3200" dirty="0" err="1">
                <a:solidFill>
                  <a:schemeClr val="bg1"/>
                </a:solidFill>
              </a:rPr>
              <a:t>procastinação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6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F3873A-1C02-4D4B-B945-E07699A5652B}"/>
              </a:ext>
            </a:extLst>
          </p:cNvPr>
          <p:cNvSpPr/>
          <p:nvPr/>
        </p:nvSpPr>
        <p:spPr>
          <a:xfrm>
            <a:off x="0" y="0"/>
            <a:ext cx="177800" cy="1266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1366B4-E321-486B-A274-9858DBBC8490}"/>
              </a:ext>
            </a:extLst>
          </p:cNvPr>
          <p:cNvSpPr txBox="1"/>
          <p:nvPr/>
        </p:nvSpPr>
        <p:spPr>
          <a:xfrm>
            <a:off x="1041400" y="681570"/>
            <a:ext cx="7899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Organizando sua rotina de estudos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7A6DBA-152C-45D3-98B5-2B430E3DF615}"/>
              </a:ext>
            </a:extLst>
          </p:cNvPr>
          <p:cNvSpPr txBox="1"/>
          <p:nvPr/>
        </p:nvSpPr>
        <p:spPr>
          <a:xfrm>
            <a:off x="711358" y="3353812"/>
            <a:ext cx="855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Defina objetivos claros:</a:t>
            </a:r>
          </a:p>
          <a:p>
            <a:r>
              <a:rPr lang="pt-BR" sz="2400" dirty="0"/>
              <a:t>Não saia se matriculando em todos os cursos que te </a:t>
            </a:r>
            <a:r>
              <a:rPr lang="pt-BR" sz="2400" dirty="0" err="1"/>
              <a:t>unteressa</a:t>
            </a:r>
            <a:r>
              <a:rPr lang="pt-BR" sz="2400" dirty="0"/>
              <a:t> de uma vez.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Alguns alunos ao verem cursos interessantes acreditam que vão</a:t>
            </a:r>
          </a:p>
          <a:p>
            <a:r>
              <a:rPr lang="pt-BR" sz="2400" dirty="0"/>
              <a:t> lidar com a chuva de conhecimento e atividade que vão receber com prazo de entrega para o mesmo dia.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4A63EA-D085-4DE6-8F78-B1BD5D90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8632500"/>
            <a:ext cx="1679901" cy="16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1F6506-2854-4817-86E8-A8F519CD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1625601"/>
            <a:ext cx="8281035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        </a:t>
            </a:r>
            <a:r>
              <a:rPr lang="pt-BR" sz="2400" b="1" dirty="0" err="1"/>
              <a:t>Ultilize</a:t>
            </a:r>
            <a:r>
              <a:rPr lang="pt-BR" sz="2400" b="1" dirty="0"/>
              <a:t> um calendário</a:t>
            </a:r>
          </a:p>
          <a:p>
            <a:pPr marL="0" indent="0">
              <a:buNone/>
            </a:pPr>
            <a:r>
              <a:rPr lang="pt-BR" sz="2400" dirty="0"/>
              <a:t>após decidir qual conhecimento você gostaria de </a:t>
            </a:r>
            <a:r>
              <a:rPr lang="pt-BR" sz="2400" dirty="0" err="1"/>
              <a:t>aprender,agendar</a:t>
            </a:r>
            <a:r>
              <a:rPr lang="pt-BR" sz="2400" dirty="0"/>
              <a:t> a data de início e término das aulas é fundamental para que você seja mais produtivo.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    </a:t>
            </a:r>
            <a:r>
              <a:rPr lang="pt-BR" sz="2400" b="1" dirty="0"/>
              <a:t>Aprenda a dizer não:</a:t>
            </a:r>
          </a:p>
          <a:p>
            <a:pPr marL="0" indent="0">
              <a:buNone/>
            </a:pPr>
            <a:r>
              <a:rPr lang="pt-BR" sz="2400" dirty="0"/>
              <a:t>Quando você não está disposto ou tem algo mais importante para realizar diga de forma respeitosa que você tem outro compromisso.</a:t>
            </a:r>
          </a:p>
          <a:p>
            <a:pPr marL="0" indent="0">
              <a:buNone/>
            </a:pPr>
            <a:r>
              <a:rPr lang="pt-BR" sz="2400" dirty="0"/>
              <a:t>      Mesmo que você goste de ajudar ou a tarefa só </a:t>
            </a:r>
            <a:r>
              <a:rPr lang="pt-BR" sz="2400" dirty="0" err="1"/>
              <a:t>prcise</a:t>
            </a:r>
            <a:r>
              <a:rPr lang="pt-BR" sz="2400" dirty="0"/>
              <a:t> de </a:t>
            </a:r>
            <a:r>
              <a:rPr lang="pt-BR" sz="2400" dirty="0" err="1"/>
              <a:t>você,pense</a:t>
            </a:r>
            <a:r>
              <a:rPr lang="pt-BR" sz="2400" dirty="0"/>
              <a:t> na possibilidade de delegar tarefas para não ficar muitas atividades nas suas costas.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296D95-DB02-45AF-B534-3332D7B3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9864259"/>
            <a:ext cx="1514941" cy="151494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293207D-8AB1-45C2-88A2-42E1EFD304C6}"/>
              </a:ext>
            </a:extLst>
          </p:cNvPr>
          <p:cNvSpPr/>
          <p:nvPr/>
        </p:nvSpPr>
        <p:spPr>
          <a:xfrm>
            <a:off x="0" y="0"/>
            <a:ext cx="228600" cy="16256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3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F6A9615-BF00-4425-A124-03CC55A1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629" y="9729787"/>
            <a:ext cx="1641941" cy="16419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E17D0A6-109F-49FB-8EE4-FEE14F482DB7}"/>
              </a:ext>
            </a:extLst>
          </p:cNvPr>
          <p:cNvSpPr txBox="1"/>
          <p:nvPr/>
        </p:nvSpPr>
        <p:spPr>
          <a:xfrm>
            <a:off x="261257" y="1429872"/>
            <a:ext cx="8831942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Use ferramentas que contribuem com sua produtividade nos estudos</a:t>
            </a:r>
          </a:p>
          <a:p>
            <a:endParaRPr lang="pt-BR" b="1" dirty="0"/>
          </a:p>
          <a:p>
            <a:r>
              <a:rPr lang="pt-BR" sz="2400" b="1" dirty="0"/>
              <a:t>1-plataformas de gestão de tarefas </a:t>
            </a:r>
            <a:r>
              <a:rPr lang="pt-BR" sz="2400" dirty="0"/>
              <a:t>: ajudam  a organizar suas tarefas de estudos , atribuir prazos e acompanhar o </a:t>
            </a:r>
            <a:r>
              <a:rPr lang="pt-BR" sz="2400" dirty="0" err="1"/>
              <a:t>progueesso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2-aplicativo de anotações: </a:t>
            </a:r>
            <a:r>
              <a:rPr lang="pt-BR" sz="2400" dirty="0"/>
              <a:t>permitem que vocês façam anotações e criem resumos.</a:t>
            </a:r>
          </a:p>
          <a:p>
            <a:endParaRPr lang="pt-BR" sz="2400" dirty="0"/>
          </a:p>
          <a:p>
            <a:r>
              <a:rPr lang="pt-BR" sz="2400" b="1" dirty="0"/>
              <a:t>3-aplicativo de gerenciamento de tempo</a:t>
            </a:r>
            <a:r>
              <a:rPr lang="pt-BR" sz="2400" dirty="0"/>
              <a:t>: rastreia quanto tempo você gasta em diferente atividade , permitindo que você identifique áreas para melhorar sua eficiência.</a:t>
            </a:r>
          </a:p>
          <a:p>
            <a:endParaRPr lang="pt-BR" sz="2400" dirty="0"/>
          </a:p>
          <a:p>
            <a:r>
              <a:rPr lang="pt-BR" sz="2400" b="1" dirty="0"/>
              <a:t>4-aplicativos de </a:t>
            </a:r>
            <a:r>
              <a:rPr lang="pt-BR" sz="2400" b="1" dirty="0" err="1"/>
              <a:t>flashcards</a:t>
            </a:r>
            <a:r>
              <a:rPr lang="pt-BR" sz="2400" dirty="0"/>
              <a:t>: para memorização e revisão.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6C38168-793C-80D5-9703-1E206CED4F2F}"/>
              </a:ext>
            </a:extLst>
          </p:cNvPr>
          <p:cNvSpPr/>
          <p:nvPr/>
        </p:nvSpPr>
        <p:spPr>
          <a:xfrm>
            <a:off x="0" y="0"/>
            <a:ext cx="261257" cy="13324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9FB4E-73F1-4D16-837F-F4E56032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1332412"/>
            <a:ext cx="8281035" cy="10955565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Dicas: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sz="2400" dirty="0"/>
              <a:t>   Usar o </a:t>
            </a:r>
            <a:r>
              <a:rPr lang="pt-BR" sz="2400" dirty="0" err="1"/>
              <a:t>whatsap</a:t>
            </a:r>
            <a:r>
              <a:rPr lang="pt-BR" sz="2400" dirty="0"/>
              <a:t> como bloco de notas enviando mensagem  para si mesmo e funciona para quem está sempre dando uma olhadinha no zap ou não tem o hábito de usar aplicativo de gerenciamento de tempo</a:t>
            </a:r>
            <a:r>
              <a:rPr lang="pt-BR" sz="2400" b="1" dirty="0"/>
              <a:t>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     </a:t>
            </a:r>
            <a:r>
              <a:rPr lang="pt-BR" sz="2400" b="1" dirty="0"/>
              <a:t>( S</a:t>
            </a:r>
            <a:r>
              <a:rPr lang="pt-BR" sz="2400" dirty="0"/>
              <a:t>erve também para outros tipos de anotações como lista de supermercado ,ideias repentinas, rotina de treino...)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b="1" dirty="0"/>
              <a:t>Métodos eficazes de planejamento de estudo</a:t>
            </a:r>
          </a:p>
          <a:p>
            <a:pPr marL="0" indent="0">
              <a:buNone/>
            </a:pPr>
            <a:r>
              <a:rPr lang="pt-BR" sz="2800" b="1" dirty="0"/>
              <a:t>      </a:t>
            </a:r>
          </a:p>
          <a:p>
            <a:pPr marL="0" indent="0">
              <a:buNone/>
            </a:pPr>
            <a:r>
              <a:rPr lang="pt-BR" sz="2800" b="1" dirty="0"/>
              <a:t>Método </a:t>
            </a:r>
            <a:r>
              <a:rPr lang="pt-BR" sz="2800" b="1" dirty="0" err="1"/>
              <a:t>pomodoro:estude</a:t>
            </a:r>
            <a:r>
              <a:rPr lang="pt-BR" sz="2800" b="1" dirty="0"/>
              <a:t> </a:t>
            </a:r>
            <a:r>
              <a:rPr lang="pt-BR" sz="2400" dirty="0"/>
              <a:t>25 minutos descanse 5.</a:t>
            </a:r>
          </a:p>
          <a:p>
            <a:pPr marL="0" indent="0">
              <a:buNone/>
            </a:pPr>
            <a:r>
              <a:rPr lang="pt-BR" sz="2400" dirty="0"/>
              <a:t>(1 pomodoro)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Após completar 4 pomodoros descanse de 15 a 30 </a:t>
            </a:r>
            <a:r>
              <a:rPr lang="pt-BR" sz="2400" dirty="0" err="1"/>
              <a:t>minutos.Isso</a:t>
            </a:r>
            <a:r>
              <a:rPr lang="pt-BR" sz="2400" dirty="0"/>
              <a:t> ajuda a manter o foco e a produtividade evitando a exaustão mental.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47D97B-9E8A-737E-8541-243D70552D01}"/>
              </a:ext>
            </a:extLst>
          </p:cNvPr>
          <p:cNvSpPr/>
          <p:nvPr/>
        </p:nvSpPr>
        <p:spPr>
          <a:xfrm>
            <a:off x="0" y="0"/>
            <a:ext cx="182880" cy="1280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DAEA7A-79F7-96BE-8ED9-AB51CA6D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34" y="10143310"/>
            <a:ext cx="1623348" cy="16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CF6DB-DD6A-456D-8C39-E5F9D19B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1" y="1201783"/>
            <a:ext cx="8281035" cy="11756572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Matriz de </a:t>
            </a:r>
            <a:r>
              <a:rPr lang="pt-BR" b="1" dirty="0" err="1"/>
              <a:t>Eisenhower:você</a:t>
            </a:r>
            <a:r>
              <a:rPr lang="pt-BR" b="1" dirty="0"/>
              <a:t> divide suas tarefas em </a:t>
            </a:r>
          </a:p>
          <a:p>
            <a:pPr marL="0" indent="0">
              <a:buNone/>
            </a:pPr>
            <a:r>
              <a:rPr lang="pt-BR" b="1" dirty="0"/>
              <a:t>quatro quadrantes 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1F02FC8-A5BF-BB68-D0C7-8A0003BD31A6}"/>
              </a:ext>
            </a:extLst>
          </p:cNvPr>
          <p:cNvSpPr/>
          <p:nvPr/>
        </p:nvSpPr>
        <p:spPr>
          <a:xfrm>
            <a:off x="5473336" y="4422834"/>
            <a:ext cx="2063931" cy="2612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Importante e urgente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D170C9-5230-2E00-7239-38D3C20ABA2D}"/>
              </a:ext>
            </a:extLst>
          </p:cNvPr>
          <p:cNvSpPr/>
          <p:nvPr/>
        </p:nvSpPr>
        <p:spPr>
          <a:xfrm>
            <a:off x="3285308" y="4389120"/>
            <a:ext cx="2090057" cy="2612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Importante mas não urgente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A4CBA7-C976-9C6C-1328-E2DE3B128829}"/>
              </a:ext>
            </a:extLst>
          </p:cNvPr>
          <p:cNvSpPr/>
          <p:nvPr/>
        </p:nvSpPr>
        <p:spPr>
          <a:xfrm>
            <a:off x="5388426" y="1956071"/>
            <a:ext cx="2090057" cy="2246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Urgente mas não importante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821290-284A-7AC8-F1D5-E72C48DD4E00}"/>
              </a:ext>
            </a:extLst>
          </p:cNvPr>
          <p:cNvSpPr/>
          <p:nvPr/>
        </p:nvSpPr>
        <p:spPr>
          <a:xfrm>
            <a:off x="1123406" y="4389120"/>
            <a:ext cx="2063931" cy="2612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Nem urgente nem importante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1AB2DF-F00E-1590-87AA-2C2B65A25225}"/>
              </a:ext>
            </a:extLst>
          </p:cNvPr>
          <p:cNvSpPr txBox="1"/>
          <p:nvPr/>
        </p:nvSpPr>
        <p:spPr>
          <a:xfrm>
            <a:off x="1123406" y="7942217"/>
            <a:ext cx="7817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sz="2400" dirty="0"/>
              <a:t>Isso ajuda a identificar o que precisa ser feito imediatamente e o que pode ser planejado para mais tarde, permitindo uma alocação mais eficaz de tempo e recurso, evitando a exaustão mental</a:t>
            </a:r>
            <a:r>
              <a:rPr lang="pt-BR" dirty="0"/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4F17F1-E519-D719-4B90-490C36C6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30" y="10045336"/>
            <a:ext cx="1569661" cy="156966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ED158EF-C215-BC1E-B311-80FBEDCC8020}"/>
              </a:ext>
            </a:extLst>
          </p:cNvPr>
          <p:cNvSpPr/>
          <p:nvPr/>
        </p:nvSpPr>
        <p:spPr>
          <a:xfrm>
            <a:off x="0" y="0"/>
            <a:ext cx="182880" cy="12017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73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E530C-FE3B-4BC3-A578-FDE0F429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705394"/>
            <a:ext cx="8281035" cy="1082493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Técnica seis por seis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sz="2400" dirty="0"/>
              <a:t>Você defines os objetivos diários.</a:t>
            </a:r>
          </a:p>
          <a:p>
            <a:pPr marL="0" indent="0">
              <a:buNone/>
            </a:pPr>
            <a:r>
              <a:rPr lang="pt-BR" sz="2400" dirty="0"/>
              <a:t>Esses objetivos devem ser mensuráveis e alcançáveis.</a:t>
            </a:r>
          </a:p>
          <a:p>
            <a:pPr marL="0" indent="0">
              <a:buNone/>
            </a:pPr>
            <a:r>
              <a:rPr lang="pt-BR" sz="2400" dirty="0"/>
              <a:t>Em seguida você divide o dia em seis blocos de temo e atribui um objetivo a cada bloco.</a:t>
            </a:r>
          </a:p>
          <a:p>
            <a:pPr marL="0" indent="0">
              <a:buNone/>
            </a:pPr>
            <a:r>
              <a:rPr lang="pt-BR" sz="2400" dirty="0"/>
              <a:t>    Isso ajuda a manter o foco e a direção ao longo do dia  garantindo que você trabalhe de maneira consistente em direção aos seus objetivos.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b="1" dirty="0"/>
              <a:t>Método indicado para concurso</a:t>
            </a:r>
          </a:p>
          <a:p>
            <a:pPr marL="0" indent="0">
              <a:buNone/>
            </a:pPr>
            <a:r>
              <a:rPr lang="pt-BR" sz="2400" dirty="0"/>
              <a:t>Defina as matérias que você vai estudar.</a:t>
            </a:r>
          </a:p>
          <a:p>
            <a:pPr marL="0" indent="0">
              <a:buNone/>
            </a:pPr>
            <a:r>
              <a:rPr lang="pt-BR" sz="2400" dirty="0" err="1"/>
              <a:t>Oredene</a:t>
            </a:r>
            <a:r>
              <a:rPr lang="pt-BR" sz="2400" dirty="0"/>
              <a:t> cada matéria de acordo com a dificuldade.</a:t>
            </a:r>
          </a:p>
          <a:p>
            <a:pPr marL="0" indent="0">
              <a:buNone/>
            </a:pPr>
            <a:r>
              <a:rPr lang="pt-BR" sz="2400" dirty="0"/>
              <a:t>Defina quantas horas você vai dedicar para a matéria colocando mais tempo nas difíceis.</a:t>
            </a:r>
          </a:p>
          <a:p>
            <a:pPr marL="0" indent="0">
              <a:buNone/>
            </a:pPr>
            <a:r>
              <a:rPr lang="pt-BR" sz="2400" dirty="0"/>
              <a:t>Finais de semana faça simulados.(coloque como prioridade para próxima semana a matéria que você tirou menos ponto).</a:t>
            </a:r>
          </a:p>
          <a:p>
            <a:pPr marL="0" indent="0">
              <a:buNone/>
            </a:pPr>
            <a:r>
              <a:rPr lang="pt-BR" sz="2400" dirty="0"/>
              <a:t>Busque matérias de estudo que você compreenda o assunto(veja videoaulas diferentes  sem ficar preso a um professor).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D2F7E6-96DB-45F7-70A5-35857EEDBD69}"/>
              </a:ext>
            </a:extLst>
          </p:cNvPr>
          <p:cNvSpPr/>
          <p:nvPr/>
        </p:nvSpPr>
        <p:spPr>
          <a:xfrm>
            <a:off x="705394" y="731520"/>
            <a:ext cx="78377" cy="78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FE988A-778F-9313-B422-412FD6DDE091}"/>
              </a:ext>
            </a:extLst>
          </p:cNvPr>
          <p:cNvSpPr/>
          <p:nvPr/>
        </p:nvSpPr>
        <p:spPr>
          <a:xfrm>
            <a:off x="0" y="0"/>
            <a:ext cx="182880" cy="15152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417BE1-A958-80CC-4C2E-1AE932DE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360" y="10459794"/>
            <a:ext cx="1636411" cy="16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01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1245</Words>
  <Application>Microsoft Office PowerPoint</Application>
  <PresentationFormat>Papel A3 (297 x 420 mm)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Cascadia Code SemiBold</vt:lpstr>
      <vt:lpstr>Courier New</vt:lpstr>
      <vt:lpstr>Söhne</vt:lpstr>
      <vt:lpstr>Tema do Office</vt:lpstr>
      <vt:lpstr>Apresentação do PowerPoint</vt:lpstr>
      <vt:lpstr>A importância de ter um bom método de estudo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thayuanaramos@gmail.com</dc:creator>
  <cp:lastModifiedBy>thayuanaramos@gmail.com</cp:lastModifiedBy>
  <cp:revision>1</cp:revision>
  <dcterms:created xsi:type="dcterms:W3CDTF">2024-05-13T03:46:07Z</dcterms:created>
  <dcterms:modified xsi:type="dcterms:W3CDTF">2024-05-18T02:16:14Z</dcterms:modified>
</cp:coreProperties>
</file>