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7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3/mnras/staa3948" TargetMode="External" /><Relationship Id="rId3" Type="http://schemas.openxmlformats.org/officeDocument/2006/relationships/hyperlink" Target="https://doi.org/10.1093/mnras/stab2994" TargetMode="External" /><Relationship Id="rId4" Type="http://schemas.openxmlformats.org/officeDocument/2006/relationships/hyperlink" Target="https://doi.org/10.1093/mnras/staa3351" TargetMode="External" /><Relationship Id="rId5" Type="http://schemas.openxmlformats.org/officeDocument/2006/relationships/hyperlink" Target="https://doi.org/10.1088/1674-4527/21/8/211" TargetMode="External" /><Relationship Id="rId6" Type="http://schemas.openxmlformats.org/officeDocument/2006/relationships/hyperlink" Target="https://doi.org/10.1088/1475-7516/2022/07/010" TargetMode="External" /><Relationship Id="rId7" Type="http://schemas.openxmlformats.org/officeDocument/2006/relationships/hyperlink" Target="https://doi.org/10.1093/mnras/stac3206" TargetMode="External" /><Relationship Id="rId8" Type="http://schemas.openxmlformats.org/officeDocument/2006/relationships/hyperlink" Target="https://doi.org/10.48550/arXiv.2210.02471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Masters Study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Supervisor: Zamri Zainal &amp; Norsiah Hashim</a:t>
            </a:r>
            <a:br/>
            <a:br/>
            <a:r>
              <a:rPr/>
              <a:t>Murthadza bin Aznam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Phase 2: Statistical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📅 January 2023</a:t>
            </a:r>
          </a:p>
          <a:p>
            <a:pPr lvl="0"/>
            <a:r>
              <a:rPr/>
              <a:t>Read papers relating to using statistical methods to find difference between known fast radio bursts.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/>
            <a:r>
              <a:rPr/>
              <a:t>Revised topics in statistics.</a:t>
            </a:r>
          </a:p>
          <a:p>
            <a:pPr lvl="1"/>
            <a:r>
              <a:rPr/>
              <a:t>likelihood function and posterior probability</a:t>
            </a:r>
          </a:p>
          <a:p>
            <a:pPr lvl="1"/>
            <a:r>
              <a:rPr/>
              <a:t>point estimation and statistical inference</a:t>
            </a:r>
          </a:p>
          <a:p>
            <a:pPr lvl="1"/>
            <a:r>
              <a:rPr/>
              <a:t>hypothesis testing and distribution comparison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Phase 2: Statistical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📅 January 2023</a:t>
            </a:r>
          </a:p>
          <a:p>
            <a:pPr lvl="0"/>
            <a:r>
              <a:rPr/>
              <a:t>Writing literature review and proposal</a:t>
            </a:r>
          </a:p>
          <a:p>
            <a:pPr lvl="1"/>
            <a:r>
              <a:rPr/>
              <a:t>Helped narrow down research objectives</a:t>
            </a:r>
          </a:p>
          <a:p>
            <a:pPr lvl="1"/>
            <a:r>
              <a:rPr/>
              <a:t>Helped increase literature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Phase 2: Statistical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📅 February 2023</a:t>
            </a:r>
          </a:p>
          <a:p>
            <a:pPr lvl="0"/>
            <a:r>
              <a:rPr/>
              <a:t>Downloaded and compressed waterfall data from the CHIME/FRB catalog using a download script.</a:t>
            </a:r>
          </a:p>
          <a:p>
            <a:pPr lvl="0"/>
            <a:r>
              <a:rPr/>
              <a:t>Used multi-threading processes to download multiple files simultaneaously</a:t>
            </a:r>
          </a:p>
          <a:p>
            <a:pPr lvl="1"/>
            <a:r>
              <a:rPr/>
              <a:t>Data can be corrupted if multiple processes write to the same file. Learned how to use thread-locking to avoid data corruption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Future Plans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By the end of March, we should have a result on how FRB’s time series data distribution are affected by machine learning classifications.</a:t>
            </a:r>
          </a:p>
          <a:p>
            <a:pPr lvl="0"/>
            <a:r>
              <a:rPr/>
              <a:t>By the end of April, we should be able to submit to a publication.</a:t>
            </a:r>
          </a:p>
          <a:p>
            <a:pPr lvl="0"/>
            <a:r>
              <a:rPr/>
              <a:t>While waiting for publication, we can work on extending previous method using new data from CHIME/FRB and/or old data from other telescopes for Phase 3: Extrapolation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Gantt Chart</a:t>
            </a:r>
          </a:p>
        </p:txBody>
      </p:sp>
      <p:pic>
        <p:nvPicPr>
          <p:cNvPr descr="index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84300"/>
            <a:ext cx="51054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Arcus, W R, J-P Macquart, M W Sammons, C W James, and R D Ekers. 2021. “The Fast Radio Burst Dispersion Measure Distribution.” </a:t>
            </a:r>
            <a:r>
              <a:rPr i="1"/>
              <a:t>Monthly Notices of the Royal Astronomical Society</a:t>
            </a:r>
            <a:r>
              <a:rPr/>
              <a:t> 501 (4): 5319–29. </a:t>
            </a:r>
            <a:r>
              <a:rPr>
                <a:hlinkClick r:id="rId2"/>
              </a:rPr>
              <a:t>https://doi.org/10.1093/mnras/staa3948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Bo Han Chen, Tetsuya Hashimoto, Tomotsugu Goto, Seong Jin Kim, Daryl Joe D. Santos, Alvina Y. L. On, Ting-Yi Lu, and Tiger Y. -Y. Hsiao. 2021. “Uncloaking Hidden Repeating Fast Radio Bursts with Unsupervised Machine Learning.” </a:t>
            </a:r>
            <a:r>
              <a:rPr i="1"/>
              <a:t>Monthly Notices of the Royal Astronomical Society</a:t>
            </a:r>
            <a:r>
              <a:rPr/>
              <a:t> 509 (1): 1227–36. </a:t>
            </a:r>
            <a:r>
              <a:rPr>
                <a:hlinkClick r:id="rId3"/>
              </a:rPr>
              <a:t>https://doi.org/10.1093/mnras/stab2994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Cui, Xiang-Han, Cheng-Min Zhang, Shuang-Qiang Wang, Jian-Wei Zhang, Di Li, Bo Peng, Wei-Wei Zhu, Na Wang, et al. 2021. “Fast Radio Bursts: Do Repeaters and Non-Repeaters Originate in Statistically Similar Ensembles?” </a:t>
            </a:r>
            <a:r>
              <a:rPr i="1"/>
              <a:t>Monthly Notices of the Royal Astronomical Society</a:t>
            </a:r>
            <a:r>
              <a:rPr/>
              <a:t> 500 (January): 3275–80. </a:t>
            </a:r>
            <a:r>
              <a:rPr>
                <a:hlinkClick r:id="rId4"/>
              </a:rPr>
              <a:t>https://doi.org/10.1093/mnras/staa3351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Cui, Xiang-Han, Cheng-Min Zhang, Shuang-Qiang Wang, Jian-Wei Zhang, Di Li, Bo Peng, Wei-Wei Zhu, Richard Strom, et al. 2021. “Statistical Properties of Fast Radio Bursts Elucidate Their Origins: Magnetars Are Favored over Gamma-Ray Bursts.” </a:t>
            </a:r>
            <a:r>
              <a:rPr i="1"/>
              <a:t>Research in Astronomy and Astrophysics</a:t>
            </a:r>
            <a:r>
              <a:rPr/>
              <a:t> 21 (8): 211. </a:t>
            </a:r>
            <a:r>
              <a:rPr>
                <a:hlinkClick r:id="rId5"/>
              </a:rPr>
              <a:t>https://doi.org/10.1088/1674-4527/21/8/211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Guo, Han-Yue, and Hao Wei. 2022. “A Possible Subclassification of Fast Radio Bursts.” </a:t>
            </a:r>
            <a:r>
              <a:rPr i="1"/>
              <a:t>Journal of Cosmology and Astroparticle Physics</a:t>
            </a:r>
            <a:r>
              <a:rPr/>
              <a:t> 2022 (July): 010. </a:t>
            </a:r>
            <a:r>
              <a:rPr>
                <a:hlinkClick r:id="rId6"/>
              </a:rPr>
              <a:t>https://doi.org/10.1088/1475-7516/2022/07/010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Luo, Jia-Wei, Jia-Ming Zhu-Ge, and Bing Zhang. 2022. “Machine Learning Classification of CHIME Fast Radio Bursts: I. Supervised Methods.” </a:t>
            </a:r>
            <a:r>
              <a:rPr i="1"/>
              <a:t>Monthly Notices of the Royal Astronomical Society</a:t>
            </a:r>
            <a:r>
              <a:rPr/>
              <a:t>, November, stac3206. </a:t>
            </a:r>
            <a:r>
              <a:rPr>
                <a:hlinkClick r:id="rId7"/>
              </a:rPr>
              <a:t>https://doi.org/10.1093/mnras/stac3206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Zhu-Ge, Jia-Ming, Jia-Wei Luo, and Bing Zhang. 2022. “Machine Learning Classification of Fast Radio Bursts: II. Unsupervised Methods.” arXiv. </a:t>
            </a:r>
            <a:r>
              <a:rPr>
                <a:hlinkClick r:id="rId8"/>
              </a:rPr>
              <a:t>https://doi.org/10.48550/arXiv.2210.02471</a:t>
            </a:r>
            <a:r>
              <a:rPr/>
              <a:t>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Cui, Zhang, Wang, Zhang, Li, Peng, Zhu, Wang, et al. (2021), Guo and Wei (2022), Cui, Zhang, Wang, Zhang, Li, Peng, Zhu, Strom, et al. (2021), Arcus et al. (2021)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To employ machine learning methods to differentiate known FRBs via their collective properties.</a:t>
            </a:r>
          </a:p>
          <a:p>
            <a:pPr lvl="0" indent="-342900" marL="342900">
              <a:buAutoNum type="arabicPeriod"/>
            </a:pPr>
            <a:r>
              <a:rPr/>
              <a:t>To study the statistical differences between properties of FRBs which will thus define characteristics of the respective subclasses.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Data Exploration</a:t>
            </a:r>
          </a:p>
          <a:p>
            <a:pPr lvl="1"/>
            <a:r>
              <a:rPr/>
              <a:t>☒ To explore available data and methods.</a:t>
            </a:r>
          </a:p>
          <a:p>
            <a:pPr lvl="0" indent="-342900" marL="342900">
              <a:buAutoNum type="arabicPeriod"/>
            </a:pPr>
            <a:r>
              <a:rPr/>
              <a:t>Statistical Study</a:t>
            </a:r>
          </a:p>
          <a:p>
            <a:pPr lvl="1"/>
            <a:r>
              <a:rPr/>
              <a:t>☐ To add new analysis for available data.</a:t>
            </a:r>
          </a:p>
          <a:p>
            <a:pPr lvl="0" indent="-342900" marL="342900">
              <a:buAutoNum type="arabicPeriod"/>
            </a:pPr>
            <a:r>
              <a:rPr/>
              <a:t>Extrapolation</a:t>
            </a:r>
          </a:p>
          <a:p>
            <a:pPr lvl="1"/>
            <a:r>
              <a:rPr/>
              <a:t>☐ To add new data for known methods.</a:t>
            </a:r>
          </a:p>
          <a:p>
            <a:pPr lvl="0" indent="-342900" marL="342900">
              <a:buAutoNum type="arabicPeriod"/>
            </a:pPr>
            <a:r>
              <a:rPr/>
              <a:t>Thesis Writing</a:t>
            </a:r>
          </a:p>
          <a:p>
            <a:pPr lvl="1"/>
            <a:r>
              <a:rPr/>
              <a:t>☐ To summarize research.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Report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Phase 1: 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📅 October 2022</a:t>
            </a:r>
          </a:p>
          <a:p>
            <a:pPr lvl="0"/>
            <a:r>
              <a:rPr/>
              <a:t>Read a general overview of the fast radio burst research.</a:t>
            </a:r>
          </a:p>
          <a:p>
            <a:pPr lvl="0"/>
            <a:r>
              <a:rPr/>
              <a:t>Read Bo Han Chen et al. (2021), Luo, Zhu-Ge, and Zhang (2022), Zhu-Ge, Luo, and Zhang (2022)</a:t>
            </a:r>
          </a:p>
          <a:p>
            <a:pPr lvl="0"/>
            <a:r>
              <a:rPr/>
              <a:t>Revise topics on machine learning.</a:t>
            </a:r>
          </a:p>
          <a:p>
            <a:pPr lvl="1"/>
            <a:r>
              <a:rPr/>
              <a:t>Regression</a:t>
            </a:r>
          </a:p>
          <a:p>
            <a:pPr lvl="1"/>
            <a:r>
              <a:rPr/>
              <a:t>Classification</a:t>
            </a:r>
          </a:p>
          <a:p>
            <a:pPr lvl="1"/>
            <a:r>
              <a:rPr/>
              <a:t>Dimensional Reduction</a:t>
            </a:r>
          </a:p>
          <a:p>
            <a:pPr lvl="1"/>
            <a:r>
              <a:rPr/>
              <a:t>Clustering Algorithm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Phase 1: 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📅 November 2022</a:t>
            </a:r>
          </a:p>
          <a:p>
            <a:pPr lvl="0"/>
            <a:r>
              <a:rPr/>
              <a:t>Fully replicated Bo Han Chen et al. (2021). 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Phase 1: 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📅 November 2022</a:t>
            </a:r>
          </a:p>
          <a:p>
            <a:pPr lvl="0"/>
            <a:r>
              <a:rPr/>
              <a:t>Collected data relating to repeaters.</a:t>
            </a:r>
          </a:p>
          <a:p>
            <a:pPr lvl="0"/>
            <a:r>
              <a:rPr/>
              <a:t>Added a method to score machine learning outcomes.</a:t>
            </a:r>
          </a:p>
          <a:p>
            <a:pPr lvl="0"/>
            <a:r>
              <a:rPr/>
              <a:t>Tried to apply Bo Han Chen et al. (2021)’s method using FRBSTATS catalog and later found that FRBSTATS catalog does not have enough parameters to bring about significant score.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Phase 1: 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📅 December 2022</a:t>
            </a:r>
          </a:p>
          <a:p>
            <a:pPr lvl="0"/>
            <a:r>
              <a:rPr/>
              <a:t>Fix bugs in code.</a:t>
            </a:r>
          </a:p>
          <a:p>
            <a:pPr lvl="0"/>
            <a:r>
              <a:rPr/>
              <a:t>Begin finding source files of raw data to be used in Phase 3: Extrapolation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 Study Progress Report</dc:title>
  <dc:creator>Murthadza bin Aznam</dc:creator>
  <cp:keywords/>
  <dcterms:created xsi:type="dcterms:W3CDTF">2023-03-07T06:45:14Z</dcterms:created>
  <dcterms:modified xsi:type="dcterms:W3CDTF">2023-03-07T06:45:14Z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references.bib</vt:lpwstr>
  </property>
  <property fmtid="{D5CDD505-2E9C-101B-9397-08002B2CF9AE}" pid="5" name="by-author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Supervisor: Zamri Zainal &amp; Norsiah Hashim</vt:lpwstr>
  </property>
  <property fmtid="{D5CDD505-2E9C-101B-9397-08002B2CF9AE}" pid="11" name="toc-title">
    <vt:lpwstr>Table of contents</vt:lpwstr>
  </property>
</Properties>
</file>