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dx.doi.org/10.3847/1538-4357/ac33ac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3847/1538-4357/ac33ac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github.com/NSHipster/DBSCAN" TargetMode="Externa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CHIME/FRB Discovery of 25 Repeating Fast Radio Burst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https://dx.doi.org/10.3847/1538-4357/ac33ac</a:t>
            </a:r>
            <a:br/>
            <a:br/>
            <a:r>
              <a:rPr/>
              <a:t>B. C. Andersen. et. al. (2023)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repeater bursts show narrow bandwidths of typically 50–200 MHz.</a:t>
            </a:r>
          </a:p>
          <a:p>
            <a:pPr lvl="0"/>
            <a:r>
              <a:rPr/>
              <a:t>Some sources showing bursts with clear cases of downward–drifting subbursts, consistent with Pleunis et al. (2021).</a:t>
            </a:r>
          </a:p>
          <a:p>
            <a:pPr lvl="0"/>
            <a:r>
              <a:rPr/>
              <a:t>Repeaters have consistently lower DM compared to non-repeaters.</a:t>
            </a:r>
          </a:p>
          <a:p>
            <a:pPr lvl="0"/>
            <a:r>
              <a:rPr/>
              <a:t>Repeater show no significant difference in flux.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Repeater Fraction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By dividing the sky into 6 declination bins, they found that the repeater fraction tends to an equilibrium of 2.6%.</a:t>
            </a:r>
          </a:p>
        </p:txBody>
      </p:sp>
      <p:pic>
        <p:nvPicPr>
          <p:cNvPr descr="./figures/repeater-frac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58900"/>
            <a:ext cx="51054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A combination of clustering algorithm and contamination rate calculation found 25 new repeaters and 14 candidate repeaters.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Repeaters have consistently lower DM from non-repeaters.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Repeater fraction tends to an equilibrium of </a:t>
                </a:r>
                <a14:m>
                  <m:oMath xmlns:m="http://schemas.openxmlformats.org/officeDocument/2006/math">
                    <m:sSubSup>
                      <m:e>
                        <m:r>
                          <m:t>2.6</m:t>
                        </m:r>
                      </m:e>
                      <m: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2.6</m:t>
                        </m:r>
                      </m:sub>
                      <m:sup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2.9</m:t>
                        </m:r>
                      </m:sup>
                    </m:sSubSup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over time.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Ester, M., H. Kriegel, J. Sander, and Xiaowei Xu. 1996. “A Density-Based Algorithm for Discovering Clusters in Large Spatial Databases with Noise.” In </a:t>
            </a:r>
            <a:r>
              <a:rPr i="1"/>
              <a:t>Knowledge Discovery and Data Mining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Pleunis, Ziggy, Deborah C. Good, Victoria M. Kaspi, Ryan Mckinven, Scott M. Ransom, Paul Scholz, Kevin Bandura, et al. 2021. “Fast Radio Burst Morphology in the First CHIME/FRB Catalog.” </a:t>
            </a:r>
            <a:r>
              <a:rPr i="1"/>
              <a:t>The Astrophysical Journal</a:t>
            </a:r>
            <a:r>
              <a:rPr/>
              <a:t> 923 (1): 1. </a:t>
            </a:r>
            <a:r>
              <a:rPr>
                <a:hlinkClick r:id="rId2"/>
              </a:rPr>
              <a:t>https://doi.org/10.3847/1538-4357/ac33ac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Progress Report</a:t>
            </a:r>
          </a:p>
        </p:txBody>
      </p:sp>
      <p:pic>
        <p:nvPicPr>
          <p:cNvPr descr="index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57300"/>
            <a:ext cx="8229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Progress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Fast Radio Burst Morphology Consideration of Unsupervised Machine Learning Result</a:t>
            </a:r>
          </a:p>
          <a:p>
            <a:pPr lvl="1"/>
            <a:r>
              <a:rPr/>
              <a:t>Status: Calculation of Parameters for the new repeaters</a:t>
            </a:r>
          </a:p>
          <a:p>
            <a:pPr lvl="0" indent="-342900" marL="342900">
              <a:buAutoNum type="arabicPeriod"/>
            </a:pPr>
            <a:r>
              <a:rPr/>
              <a:t>BURSTT Collaboration</a:t>
            </a:r>
          </a:p>
          <a:p>
            <a:pPr lvl="1"/>
            <a:r>
              <a:rPr/>
              <a:t>Status: Early communication with Taiwan team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Density–Based Spatial Clustering of Applications with Noise, Ester et al. (1996)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Detected between 30 Sept 2019 - 01 May 2021.</a:t>
            </a:r>
          </a:p>
          <a:p>
            <a:pPr lvl="0"/>
            <a:r>
              <a:rPr/>
              <a:t>Dispersion Measure (DM) ranging from ~220 to ~1700 pc cm</a:t>
            </a:r>
            <a:r>
              <a:rPr baseline="30000"/>
              <a:t>-3</a:t>
            </a:r>
          </a:p>
          <a:p>
            <a:pPr lvl="0"/>
            <a:r>
              <a:rPr/>
              <a:t>Signal-to-Noise Ratio (SNR) &gt; 8.5</a:t>
            </a:r>
          </a:p>
          <a:p>
            <a:pPr lvl="0"/>
            <a:r>
              <a:rPr/>
              <a:t>Frequency between 400 MHz - 800 MHz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Method: Identifying Repeaters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Clustering Algorithm</a:t>
            </a:r>
          </a:p>
          <a:p>
            <a:pPr lvl="0" indent="-342900" marL="342900">
              <a:buAutoNum type="arabicPeriod"/>
            </a:pPr>
            <a:r>
              <a:rPr/>
              <a:t>Contamination Rate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Method: Identifying Repeaters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Clustering Algorithm</a:t>
            </a:r>
          </a:p>
          <a:p>
            <a:pPr lvl="0"/>
            <a:r>
              <a:rPr/>
              <a:t>Sources with similar RA, DEC, and DM likely come from the same source.</a:t>
            </a:r>
          </a:p>
          <a:p>
            <a:pPr lvl="0"/>
            <a:r>
              <a:rPr/>
              <a:t>They used DBSCAN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to identify points with similar values in the three measures mentioned.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Clustering Algorithm</a:t>
            </a:r>
          </a:p>
          <a:p>
            <a:pPr lvl="0"/>
            <a:r>
              <a:rPr/>
              <a:t>DBSCAN is a clustering algorithm whose number of clusters are entirely based on the shape of the data.</a:t>
            </a:r>
          </a:p>
        </p:txBody>
      </p:sp>
      <p:pic>
        <p:nvPicPr>
          <p:cNvPr descr="./figures/dbscan-vs-kmea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81100"/>
            <a:ext cx="51054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with another clustering algorithm, taken from </a:t>
            </a:r>
            <a:r>
              <a:rPr>
                <a:hlinkClick r:id="rId3"/>
              </a:rPr>
              <a:t>https://github.com/NSHipster/DBSCAN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Method: Identifying Repeaters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Contamination Rate</a:t>
                </a:r>
              </a:p>
              <a:p>
                <a:pPr lvl="0"/>
                <a:r>
                  <a:rPr/>
                  <a:t>For each cluster, they calculate the probability of detecting additional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coincident bursts that are physically unrelated.</a:t>
                </a:r>
              </a:p>
              <a:p>
                <a:pPr lvl="0"/>
                <a:r>
                  <a:rPr/>
                  <a:t>This probability of a coincident burst is a binomial distribution (either coincident, or non-coincident).</a:t>
                </a:r>
              </a:p>
              <a:p>
                <a:pPr lvl="0"/>
                <a:r>
                  <a:rPr/>
                  <a:t>The contamination rate,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c</m:t>
                        </m:r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, is then equals to this probability multiplied by the number of total detections,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2197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Contamination Rate</a:t>
            </a:r>
          </a:p>
        </p:txBody>
      </p:sp>
      <p:pic>
        <p:nvPicPr>
          <p:cNvPr descr="./figures/contamination-r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Contamination Rate</a:t>
                </a:r>
              </a:p>
              <a:p>
                <a:pPr lvl="0"/>
                <a:r>
                  <a:rPr/>
                  <a:t>“Gold” sample (32 sources): A source with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c</m:t>
                        </m:r>
                        <m: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0.5</m:t>
                    </m:r>
                  </m:oMath>
                </a14:m>
                <a:r>
                  <a:rPr/>
                  <a:t> is deemed as a real repeating sources of FRBs, such that there is less than 50% probability that one source in the sample got included by chance.</a:t>
                </a:r>
              </a:p>
              <a:p>
                <a:pPr lvl="0"/>
                <a:r>
                  <a:rPr/>
                  <a:t>“Silver” sample (18 sources): A source with </a:t>
                </a:r>
                <a14:m>
                  <m:oMath xmlns:m="http://schemas.openxmlformats.org/officeDocument/2006/math">
                    <m:r>
                      <m:t>0.5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c</m:t>
                        </m:r>
                        <m: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5</m:t>
                    </m:r>
                  </m:oMath>
                </a14:m>
                <a:r>
                  <a:rPr/>
                  <a:t> is a candidate repeater and warrants follow up observation.</a:t>
                </a:r>
              </a:p>
              <a:p>
                <a:pPr lvl="0"/>
                <a:r>
                  <a:rPr/>
                  <a:t>Excluding those with inconsistent localizations, we arrive at 25 gold samples and 14 silver samples.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figures/detection-time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822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CHIME/FRB Discovery of 25 Repeating Fast Radio Burst Sources</dc:title>
  <dc:creator>B. C. Andersen. et. al. (2023)</dc:creator>
  <cp:keywords/>
  <dcterms:created xsi:type="dcterms:W3CDTF">2023-07-05T15:46:13Z</dcterms:created>
  <dcterms:modified xsi:type="dcterms:W3CDTF">2023-07-05T15:46:13Z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ook">
    <vt:lpwstr/>
  </property>
  <property fmtid="{D5CDD505-2E9C-101B-9397-08002B2CF9AE}" pid="6" name="by-author">
    <vt:lpwstr/>
  </property>
  <property fmtid="{D5CDD505-2E9C-101B-9397-08002B2CF9AE}" pid="7" name="crossref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https://dx.doi.org/10.3847/1538-4357/ac33ac</vt:lpwstr>
  </property>
  <property fmtid="{D5CDD505-2E9C-101B-9397-08002B2CF9AE}" pid="13" name="toc-title">
    <vt:lpwstr>Table of contents</vt:lpwstr>
  </property>
</Properties>
</file>