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324CB-7605-4AC4-99F1-F14FF5ADF06C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BD27-D975-4498-A8B8-B819EF6BDC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75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DBD27-D975-4498-A8B8-B819EF6BDC5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377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61C-6FF8-48C0-A02E-E4333778D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3AD17-5895-4C31-8611-69BC48A72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6C33-26A1-4A62-9B68-1DBAF79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F409-2B87-4DA9-A835-4AE2D604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1693-FC19-4FBA-A41C-2FAD371A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554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1495-DB04-43B7-AD24-3470E74D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3B15A-5F93-42F7-828D-351BE899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BCB6-ABEA-42CD-963F-9897C1F9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D3AA-9D8F-47DD-83B7-4247D3E5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E48A-C2EF-4F44-9DF5-2AEA664F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66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02A07-D421-4F12-A673-4F3A31A57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64CF7-2456-4A7D-A5FD-E48975FD3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9B40-FC6C-4C96-9EC8-9A05AD33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A4A4-D683-42D0-A98C-FC991E47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58EB-C605-46C1-937A-ECA803F1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520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C89A-8B73-44AA-AB67-3DD26982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473A-11F9-4915-BF62-CAD05064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73BC-19BF-418E-84BF-CBF081A4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3FAF-F319-49D2-A7D6-36D66D77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BF32-CC54-467B-BDB4-87A0AA70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175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6F90-1B0B-44F7-9FF4-73761FDD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7893-01EE-4471-81C4-5478786E7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4B2C-B87A-43B9-8D97-95D9C06B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288B-1EF8-4E00-9699-80ABCAC3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FF82-F0E2-4E7E-86BA-E90DEF3D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865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1B98-2EF0-4529-9B1B-CADBE6D4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17F4-AFCB-4D91-89A2-E5C856CAC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16877-4816-4C61-90C5-536EAB58C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E7E93-8A73-4FA9-8204-9437A006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C1EE5-FE9C-4F92-BC92-2D699D2E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8F518-D737-44A5-84C7-D08FFE70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13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44B1-4E2A-488F-9E50-88805F2B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6712E-2107-4BDD-97D7-80031DE5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E03D0-855D-477A-BA70-7B57B418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C9501-0FAB-4944-926D-3A5A03CB5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A666D-82B3-4E72-BA1E-AB9DECF17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38145-FF5B-4456-842F-08AFB18F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35BBF-21FF-491E-B752-CDC4A140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8EFCD-6E18-46AE-871E-834A72C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444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ED1-F890-4189-9450-81AB7DF3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87B85-4EAD-47F3-8A97-2A66A51F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68C5F-1176-47FE-BA21-3EE3A71F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DFE07-0E1C-4315-95CB-C3F97864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669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796A0-6D8E-4950-8611-F42C6D16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89D8D-9DFE-4A56-9749-23AE0B72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EE3F3-6F25-47A4-9099-0D5E3046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92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859C-FDE6-4C61-B21B-75E7A70D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980E-A2D1-4E65-9DE0-542C0C4A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40541-A45F-449C-B2B7-B976DD41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F345A-91EF-4C17-898A-B6CAD290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986DB-83CA-4C46-9559-2BB0DAB5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E139-050D-4A7C-B59F-3C841496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521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F8D2-B588-4CA6-9A73-F27AA805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C9098-A01E-4CDE-A7CE-FC0003B02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979FF-7E35-4A2E-986C-463F1A63D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78C20-CFF7-4E51-B7F9-5132F874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E557-3708-47BF-AE74-75708A6E8876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56A1F-F7A7-42A9-8AF8-39DA4D03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E2FF-46D2-4DB2-96E7-902D6B29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22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0AA79-7440-4A11-8A91-BF7C5871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A81B3-4CFE-4FB8-B096-0FE4981C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951A-579B-4905-A8DB-4C8F25CE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E557-3708-47BF-AE74-75708A6E8876}" type="datetimeFigureOut">
              <a:rPr lang="en-IE" smtClean="0"/>
              <a:t>08/03/2021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8657-4305-4DA5-8647-99CE0A4D2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4E1C-1F32-44EB-9724-98EE25A53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110E-E7A7-44FE-8766-79E835331C7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28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1744-3A58-4AC2-9309-0C99FF7BE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751FF-A1BD-4C47-95E4-DC7F5A350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737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84F3-1828-4464-9B21-B7594ACC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8"/>
            <a:ext cx="12192000" cy="759402"/>
          </a:xfrm>
        </p:spPr>
        <p:txBody>
          <a:bodyPr/>
          <a:lstStyle/>
          <a:p>
            <a:pPr algn="ctr"/>
            <a:r>
              <a:rPr lang="en-US" dirty="0"/>
              <a:t>AT commands UART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7E716-89E6-431E-8294-6790771E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656" y="900545"/>
            <a:ext cx="3868878" cy="50569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B2AD83-3340-4604-AA3A-93559CB22F79}"/>
              </a:ext>
            </a:extLst>
          </p:cNvPr>
          <p:cNvCxnSpPr>
            <a:cxnSpLocks/>
          </p:cNvCxnSpPr>
          <p:nvPr/>
        </p:nvCxnSpPr>
        <p:spPr>
          <a:xfrm flipV="1">
            <a:off x="6539346" y="3290454"/>
            <a:ext cx="172720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601ABD-2105-4F80-B311-04AB9664BCDE}"/>
              </a:ext>
            </a:extLst>
          </p:cNvPr>
          <p:cNvSpPr txBox="1"/>
          <p:nvPr/>
        </p:nvSpPr>
        <p:spPr>
          <a:xfrm>
            <a:off x="7599640" y="2939594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TxD</a:t>
            </a:r>
            <a:endParaRPr lang="en-I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BB600D-B53A-4F6B-A16D-D08D3DC93BE6}"/>
              </a:ext>
            </a:extLst>
          </p:cNvPr>
          <p:cNvCxnSpPr>
            <a:cxnSpLocks/>
          </p:cNvCxnSpPr>
          <p:nvPr/>
        </p:nvCxnSpPr>
        <p:spPr>
          <a:xfrm flipH="1">
            <a:off x="6539346" y="3428999"/>
            <a:ext cx="1727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B2A75D-2877-416E-9C96-400ADA1FD664}"/>
              </a:ext>
            </a:extLst>
          </p:cNvPr>
          <p:cNvSpPr txBox="1"/>
          <p:nvPr/>
        </p:nvSpPr>
        <p:spPr>
          <a:xfrm>
            <a:off x="7599640" y="341052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RxD</a:t>
            </a:r>
            <a:endParaRPr lang="en-IE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DDA407A-3135-4FE6-8B03-F043CB495513}"/>
              </a:ext>
            </a:extLst>
          </p:cNvPr>
          <p:cNvCxnSpPr/>
          <p:nvPr/>
        </p:nvCxnSpPr>
        <p:spPr>
          <a:xfrm>
            <a:off x="6539346" y="1833634"/>
            <a:ext cx="2641600" cy="918928"/>
          </a:xfrm>
          <a:prstGeom prst="bentConnector3">
            <a:avLst>
              <a:gd name="adj1" fmla="val 10035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5EAC50-605C-4C0D-BCF3-36832604B953}"/>
              </a:ext>
            </a:extLst>
          </p:cNvPr>
          <p:cNvCxnSpPr>
            <a:cxnSpLocks/>
          </p:cNvCxnSpPr>
          <p:nvPr/>
        </p:nvCxnSpPr>
        <p:spPr>
          <a:xfrm flipV="1">
            <a:off x="6539346" y="3116530"/>
            <a:ext cx="2641600" cy="600546"/>
          </a:xfrm>
          <a:prstGeom prst="bentConnector3">
            <a:avLst>
              <a:gd name="adj1" fmla="val 9965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016D317-A150-4CBE-8653-42A501E6252C}"/>
              </a:ext>
            </a:extLst>
          </p:cNvPr>
          <p:cNvSpPr txBox="1"/>
          <p:nvPr/>
        </p:nvSpPr>
        <p:spPr>
          <a:xfrm>
            <a:off x="9054652" y="2704457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 button</a:t>
            </a:r>
            <a:endParaRPr lang="en-I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AEC09B3-EA29-44F7-8BE3-337F117CB1D8}"/>
              </a:ext>
            </a:extLst>
          </p:cNvPr>
          <p:cNvCxnSpPr>
            <a:cxnSpLocks/>
          </p:cNvCxnSpPr>
          <p:nvPr/>
        </p:nvCxnSpPr>
        <p:spPr>
          <a:xfrm>
            <a:off x="5190837" y="5710381"/>
            <a:ext cx="3768436" cy="785091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952CC08-3A4A-4693-8B92-1AE23C8E55D9}"/>
              </a:ext>
            </a:extLst>
          </p:cNvPr>
          <p:cNvCxnSpPr>
            <a:cxnSpLocks/>
          </p:cNvCxnSpPr>
          <p:nvPr/>
        </p:nvCxnSpPr>
        <p:spPr>
          <a:xfrm>
            <a:off x="5430982" y="5710381"/>
            <a:ext cx="3749964" cy="593870"/>
          </a:xfrm>
          <a:prstGeom prst="bentConnector3">
            <a:avLst>
              <a:gd name="adj1" fmla="val 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8A7A7AE-911B-4DE1-9215-7D373EC9AA1E}"/>
              </a:ext>
            </a:extLst>
          </p:cNvPr>
          <p:cNvSpPr txBox="1"/>
          <p:nvPr/>
        </p:nvSpPr>
        <p:spPr>
          <a:xfrm>
            <a:off x="8476143" y="595920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5V_in</a:t>
            </a:r>
            <a:endParaRPr lang="en-I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6C7011-D493-4D60-9F0A-FFF0162F4908}"/>
              </a:ext>
            </a:extLst>
          </p:cNvPr>
          <p:cNvSpPr txBox="1"/>
          <p:nvPr/>
        </p:nvSpPr>
        <p:spPr>
          <a:xfrm>
            <a:off x="8457060" y="64178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EB4B04-3A73-4FCB-9045-E04501420FE8}"/>
              </a:ext>
            </a:extLst>
          </p:cNvPr>
          <p:cNvSpPr txBox="1"/>
          <p:nvPr/>
        </p:nvSpPr>
        <p:spPr>
          <a:xfrm>
            <a:off x="9897898" y="3133525"/>
            <a:ext cx="152278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 Commands</a:t>
            </a:r>
          </a:p>
          <a:p>
            <a:r>
              <a:rPr lang="en-US" dirty="0"/>
              <a:t>UART1</a:t>
            </a:r>
            <a:endParaRPr lang="en-IE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042FFB-4C1E-40BE-A4BB-1B696280FD3C}"/>
              </a:ext>
            </a:extLst>
          </p:cNvPr>
          <p:cNvCxnSpPr>
            <a:cxnSpLocks/>
          </p:cNvCxnSpPr>
          <p:nvPr/>
        </p:nvCxnSpPr>
        <p:spPr>
          <a:xfrm flipH="1">
            <a:off x="8335599" y="3308926"/>
            <a:ext cx="155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AF0AAB-B592-4D9D-9FA6-F669D67732B6}"/>
              </a:ext>
            </a:extLst>
          </p:cNvPr>
          <p:cNvCxnSpPr>
            <a:cxnSpLocks/>
          </p:cNvCxnSpPr>
          <p:nvPr/>
        </p:nvCxnSpPr>
        <p:spPr>
          <a:xfrm flipV="1">
            <a:off x="6539346" y="2254560"/>
            <a:ext cx="1727200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90FAC0-510B-4B50-8961-190B9DB79526}"/>
              </a:ext>
            </a:extLst>
          </p:cNvPr>
          <p:cNvSpPr txBox="1"/>
          <p:nvPr/>
        </p:nvSpPr>
        <p:spPr>
          <a:xfrm>
            <a:off x="7599640" y="1903700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TxD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4E7D91-D2AA-4E06-A6D4-50BD7D96C091}"/>
              </a:ext>
            </a:extLst>
          </p:cNvPr>
          <p:cNvCxnSpPr>
            <a:cxnSpLocks/>
          </p:cNvCxnSpPr>
          <p:nvPr/>
        </p:nvCxnSpPr>
        <p:spPr>
          <a:xfrm flipH="1">
            <a:off x="6539346" y="2393105"/>
            <a:ext cx="17272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DCD950-2BC8-4A4D-945D-66032DEFAA59}"/>
              </a:ext>
            </a:extLst>
          </p:cNvPr>
          <p:cNvSpPr txBox="1"/>
          <p:nvPr/>
        </p:nvSpPr>
        <p:spPr>
          <a:xfrm>
            <a:off x="7599640" y="237463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RxD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CED8F-57CB-42EA-BAA1-80329DFE74BE}"/>
              </a:ext>
            </a:extLst>
          </p:cNvPr>
          <p:cNvSpPr txBox="1"/>
          <p:nvPr/>
        </p:nvSpPr>
        <p:spPr>
          <a:xfrm>
            <a:off x="9892145" y="1487252"/>
            <a:ext cx="1528542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Bootloader</a:t>
            </a:r>
          </a:p>
          <a:p>
            <a:r>
              <a:rPr lang="en-US" dirty="0"/>
              <a:t>And printf()</a:t>
            </a:r>
          </a:p>
          <a:p>
            <a:r>
              <a:rPr lang="en-US" dirty="0"/>
              <a:t>UART0</a:t>
            </a:r>
            <a:endParaRPr lang="en-IE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803014-D617-4E79-BDFF-4D823A04D11D}"/>
              </a:ext>
            </a:extLst>
          </p:cNvPr>
          <p:cNvCxnSpPr>
            <a:cxnSpLocks/>
          </p:cNvCxnSpPr>
          <p:nvPr/>
        </p:nvCxnSpPr>
        <p:spPr>
          <a:xfrm flipH="1">
            <a:off x="8402673" y="2221539"/>
            <a:ext cx="1489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AT commands UART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Chalikias</dc:creator>
  <cp:lastModifiedBy>Nikolaos Chalikias</cp:lastModifiedBy>
  <cp:revision>5</cp:revision>
  <dcterms:created xsi:type="dcterms:W3CDTF">2021-03-08T19:56:25Z</dcterms:created>
  <dcterms:modified xsi:type="dcterms:W3CDTF">2021-03-08T21:05:17Z</dcterms:modified>
</cp:coreProperties>
</file>