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6283-FD2A-4DE1-AFE3-6708D0A80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04BA0-9F4E-463B-B1AF-14F18260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72E3-23D7-4067-AF57-3A413C5D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9497-6DC1-4DD9-86A7-F7C39FC6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2F9C-268E-4A17-8125-A0A3C3B2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016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2B7A-5BD0-4DAB-9BF2-604BBD23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3BB5-E3EB-4F31-A6AC-765898FAA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AB33-B5BB-4208-83CE-BEC8F254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11DE-2A39-4B2E-B32A-C4AB1007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8E65-4C79-427D-8B1E-38630B40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15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410F1-F7A5-46DF-9E83-2BF9D28F8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050DC-69C9-45F9-B6B1-A4E985785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52F7-8E18-4840-B1CE-04D87DB9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8434-A681-4CF7-837B-FDBEA5DC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A080-55FB-49F8-9EFE-AEF936AE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665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9B86-CB08-4F5F-A8AB-F48238C1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EB6C-2E76-4F87-9611-84E51B19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D70E-098C-423A-B962-CFAC04D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FA1E0-38A8-4FBD-9A57-77DDD881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9783-8B4E-4ED5-AAC2-38B92B39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61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7FA-8457-4456-8A46-A0F810B5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E9C1-EED2-4141-B1FA-5A058648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3114-2C9C-4120-8906-F99E7B75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5549-38DD-4EB6-BD87-F7361CCC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8A34-8776-4DEE-9EFE-6A01635D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07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70E9-8B13-4AFE-A4E2-800FB4F4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842B-5704-4063-B910-EF05C22BC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278C-B612-4324-8361-DDDE6184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E77BF-B078-4622-A86E-51E170B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00B18-FC76-461E-B823-F1BD42FA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C169B-3B81-4F0B-9753-8D327DF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4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E5E3-5EB1-4B87-BCDF-DCC04379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CCDA-F1A8-43DC-915E-08006762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5FB8B-C62C-4307-AF6B-8D1E48B8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63AF6-C564-464F-8CBC-C7448DE34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6C89A-BD2C-4587-91BF-C54DA5BC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73406-3392-4F7E-A167-4BAE45A1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60044-EF5D-4DFA-A665-082DB2E4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A992F-C77F-4261-9C5F-A70646B3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033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52FC-9493-4DA2-ACF9-B9F04254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3DE65-D510-4D7E-89CE-58D95F9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C26A5-2A2B-4E5A-8755-5A520F37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415F5-6022-4DC2-BA4C-D1BA32C8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484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92858-EC38-4113-A9D0-8131B256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F103C-28A7-4289-A6D9-B7E73322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93118-64D4-4673-B021-9511F121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09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32D6-4625-4421-96CA-0B656BA3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A414-A9C4-44FA-9358-DDD256B3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008F-6B96-4A74-98A3-725307E5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572FD-933F-4ADC-9F55-E99F7ED4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CAA16-F24F-4983-B22B-401EDB14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FD63-B820-4D41-9115-7997ABF9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896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6D65-0FA0-40D3-B41D-DDAAB975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C2BB3-6D48-4453-89F3-C969C75E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9DABE-14D3-447B-A9E2-03EBA5B3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3DDA-AD41-4992-8A8D-A91DD677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A1A3-E2C0-42DD-B232-C55ED3A7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C0D64-00B5-4EB0-8F3A-A1E7DE65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684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074E-749C-47B8-9BC3-1B05777C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02F30-2069-43A1-B4AC-876C2D58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5D0A-1CE0-4A0F-BB20-ED4622D7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D1C1-C6B0-4C72-A78B-8E6B5095F5D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B5CD-6290-43AC-A75D-0C1EA5C82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2DA1-4478-48E6-98E2-E9901066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BBD3-F24D-4F56-93CC-556DBE16D4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57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circuitcenter.com/Circuits/Noise/Noise_Analysis/res_nois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ircuitcenter.com/Circuits/Noise/Noise_Analysis/res_nois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ircuitcenter.com/Circuits/Noise/Noise_Analysis/res_nois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4B6C-DDF4-4CBF-BB8C-D3EA1B80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</a:t>
            </a:r>
            <a:br>
              <a:rPr lang="en-US" dirty="0"/>
            </a:br>
            <a:r>
              <a:rPr lang="en-US" dirty="0"/>
              <a:t>NOISE </a:t>
            </a:r>
            <a:r>
              <a:rPr lang="en-US" sz="6000" dirty="0">
                <a:effectLst/>
              </a:rPr>
              <a:t>VOLTAGE SPECTRAL DENSITY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31819-632A-46CB-81F1-E03F9B26A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760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E8B9-C5F4-4C31-9A50-B677E31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919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POWER SPECTRAL DENSITY</a:t>
            </a:r>
            <a:endParaRPr lang="en-I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C7111-5576-4801-82BC-E0E22FA7D506}"/>
              </a:ext>
            </a:extLst>
          </p:cNvPr>
          <p:cNvSpPr txBox="1"/>
          <p:nvPr/>
        </p:nvSpPr>
        <p:spPr>
          <a:xfrm>
            <a:off x="2317071" y="6488667"/>
            <a:ext cx="8025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hlinkClick r:id="rId2"/>
              </a:rPr>
              <a:t>http://www.ecircuitcenter.com/Circuits/Noise/Noise_Analysis/res_noise.htm</a:t>
            </a:r>
            <a:endParaRPr lang="en-I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2AD1-79DD-4798-9220-149ABD582D8C}"/>
              </a:ext>
            </a:extLst>
          </p:cNvPr>
          <p:cNvSpPr txBox="1"/>
          <p:nvPr/>
        </p:nvSpPr>
        <p:spPr>
          <a:xfrm>
            <a:off x="465414" y="1890117"/>
            <a:ext cx="1158195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b="0" i="0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The Power Spectral Density simply describes how much noise power would be generated by a resistor in a 1 Hz bandwidth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pt-BR" sz="3200" i="0" dirty="0">
                <a:solidFill>
                  <a:srgbClr val="000000"/>
                </a:solidFill>
                <a:effectLst/>
              </a:rPr>
              <a:t>S = 4 k T R     (V</a:t>
            </a:r>
            <a:r>
              <a:rPr lang="pt-BR" sz="320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pt-BR" sz="3200" i="0" dirty="0">
                <a:solidFill>
                  <a:srgbClr val="000000"/>
                </a:solidFill>
                <a:effectLst/>
              </a:rPr>
              <a:t>/Hz</a:t>
            </a:r>
            <a:r>
              <a:rPr lang="pt-BR" sz="3200" b="0" i="0" dirty="0">
                <a:solidFill>
                  <a:srgbClr val="000000"/>
                </a:solidFill>
                <a:effectLst/>
              </a:rPr>
              <a:t>) </a:t>
            </a:r>
            <a:endParaRPr lang="en-US" sz="3200" dirty="0">
              <a:solidFill>
                <a:srgbClr val="000000"/>
              </a:solidFill>
            </a:endParaRP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</a:rPr>
              <a:t>S  = the noise Power Spectral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</a:rPr>
              <a:t>k  = 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Boltzmans</a:t>
            </a:r>
            <a:r>
              <a:rPr lang="en-IE" b="0" i="0" dirty="0">
                <a:solidFill>
                  <a:srgbClr val="000000"/>
                </a:solidFill>
                <a:effectLst/>
              </a:rPr>
              <a:t> constant (1.38∙10</a:t>
            </a:r>
            <a:r>
              <a:rPr lang="en-IE" b="0" i="0" baseline="30000" dirty="0">
                <a:solidFill>
                  <a:srgbClr val="000000"/>
                </a:solidFill>
                <a:effectLst/>
              </a:rPr>
              <a:t>-23</a:t>
            </a:r>
            <a:r>
              <a:rPr lang="en-IE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</a:rPr>
              <a:t>T  = temperature in Kelvin (Room temp = 27 °C = 300 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</a:rPr>
              <a:t>R  = resistance</a:t>
            </a:r>
            <a:endParaRPr lang="en-I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71F96D-1DF3-433A-9BC5-C7C6C3FF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16" y="639193"/>
            <a:ext cx="14763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8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E8B9-C5F4-4C31-9A50-B677E31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919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VOLTAGE SPECTRAL DENSITY</a:t>
            </a:r>
            <a:endParaRPr lang="en-IE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C7111-5576-4801-82BC-E0E22FA7D506}"/>
              </a:ext>
            </a:extLst>
          </p:cNvPr>
          <p:cNvSpPr txBox="1"/>
          <p:nvPr/>
        </p:nvSpPr>
        <p:spPr>
          <a:xfrm>
            <a:off x="2317071" y="6488667"/>
            <a:ext cx="8025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hlinkClick r:id="rId2"/>
              </a:rPr>
              <a:t>http://www.ecircuitcenter.com/Circuits/Noise/Noise_Analysis/res_noise.htm</a:t>
            </a:r>
            <a:endParaRPr lang="en-I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086B-CC97-4F77-96DC-F1BCB1CE8007}"/>
              </a:ext>
            </a:extLst>
          </p:cNvPr>
          <p:cNvSpPr txBox="1"/>
          <p:nvPr/>
        </p:nvSpPr>
        <p:spPr>
          <a:xfrm>
            <a:off x="529701" y="1677853"/>
            <a:ext cx="1113259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sz="2800" dirty="0"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The Voltage Spectral Density is the square root of the power spectral density.</a:t>
            </a: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  <a:p>
            <a:pPr algn="ctr"/>
            <a:r>
              <a:rPr lang="pt-BR" sz="2800" b="0" i="0" dirty="0">
                <a:solidFill>
                  <a:srgbClr val="000000"/>
                </a:solidFill>
                <a:effectLst/>
              </a:rPr>
              <a:t>N = S</a:t>
            </a:r>
            <a:r>
              <a:rPr lang="pt-BR" sz="2800" b="0" i="0" baseline="30000" dirty="0">
                <a:solidFill>
                  <a:srgbClr val="000000"/>
                </a:solidFill>
                <a:effectLst/>
              </a:rPr>
              <a:t>½  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 =  ( 4 k T R )</a:t>
            </a:r>
            <a:r>
              <a:rPr lang="pt-BR" sz="2800" b="0" i="0" baseline="30000" dirty="0">
                <a:solidFill>
                  <a:srgbClr val="000000"/>
                </a:solidFill>
                <a:effectLst/>
              </a:rPr>
              <a:t>½ </a:t>
            </a:r>
            <a:r>
              <a:rPr lang="pt-BR" sz="2800" b="0" i="0" dirty="0">
                <a:effectLst/>
              </a:rPr>
              <a:t>         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(V / Hz</a:t>
            </a:r>
            <a:r>
              <a:rPr lang="pt-BR" sz="2800" b="0" i="0" baseline="30000" dirty="0">
                <a:solidFill>
                  <a:srgbClr val="000000"/>
                </a:solidFill>
                <a:effectLst/>
              </a:rPr>
              <a:t>½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)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1072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E8B9-C5F4-4C31-9A50-B677E31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919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RMS VOLTAGE</a:t>
            </a:r>
            <a:endParaRPr lang="en-IE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C7111-5576-4801-82BC-E0E22FA7D506}"/>
              </a:ext>
            </a:extLst>
          </p:cNvPr>
          <p:cNvSpPr txBox="1"/>
          <p:nvPr/>
        </p:nvSpPr>
        <p:spPr>
          <a:xfrm>
            <a:off x="2317071" y="6488667"/>
            <a:ext cx="8025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hlinkClick r:id="rId2"/>
              </a:rPr>
              <a:t>http://www.ecircuitcenter.com/Circuits/Noise/Noise_Analysis/res_noise.htm</a:t>
            </a:r>
            <a:endParaRPr lang="en-I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086B-CC97-4F77-96DC-F1BCB1CE8007}"/>
              </a:ext>
            </a:extLst>
          </p:cNvPr>
          <p:cNvSpPr txBox="1"/>
          <p:nvPr/>
        </p:nvSpPr>
        <p:spPr>
          <a:xfrm>
            <a:off x="529701" y="1677853"/>
            <a:ext cx="1113259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sz="2800" dirty="0"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You calculate this by multiplying the noise power density S by the bandwidth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Δf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then taking the square root. 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</a:rPr>
              <a:t>For a </a:t>
            </a:r>
            <a:r>
              <a:rPr lang="en-US" sz="2400" b="0" i="0" u="sng" dirty="0">
                <a:solidFill>
                  <a:srgbClr val="000000"/>
                </a:solidFill>
                <a:effectLst/>
              </a:rPr>
              <a:t>flat bandwidth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ctr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pt-BR" sz="2800" b="0" i="0" dirty="0">
                <a:solidFill>
                  <a:srgbClr val="000000"/>
                </a:solidFill>
                <a:effectLst/>
              </a:rPr>
              <a:t>P = S ∙ Δf      (V</a:t>
            </a:r>
            <a:r>
              <a:rPr lang="pt-BR" sz="28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algn="ctr"/>
            <a:r>
              <a:rPr lang="pt-BR" sz="2800" b="0" i="0" dirty="0">
                <a:solidFill>
                  <a:srgbClr val="000000"/>
                </a:solidFill>
                <a:effectLst/>
              </a:rPr>
              <a:t>E = ( P ) </a:t>
            </a:r>
            <a:r>
              <a:rPr lang="pt-BR" sz="2800" b="0" i="0" baseline="30000" dirty="0">
                <a:solidFill>
                  <a:srgbClr val="000000"/>
                </a:solidFill>
                <a:effectLst/>
              </a:rPr>
              <a:t>½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     (VRMS)</a:t>
            </a:r>
          </a:p>
        </p:txBody>
      </p:sp>
    </p:spTree>
    <p:extLst>
      <p:ext uri="{BB962C8B-B14F-4D97-AF65-F5344CB8AC3E}">
        <p14:creationId xmlns:p14="http://schemas.microsoft.com/office/powerpoint/2010/main" val="354287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UNDERSTANDING NOISE VOLTAGE SPECTRAL DENSITY</vt:lpstr>
      <vt:lpstr>POWER SPECTRAL DENSITY</vt:lpstr>
      <vt:lpstr>VOLTAGE SPECTRAL DENSITY</vt:lpstr>
      <vt:lpstr>RMS VOLTAGE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6</cp:revision>
  <dcterms:created xsi:type="dcterms:W3CDTF">2022-04-20T06:13:03Z</dcterms:created>
  <dcterms:modified xsi:type="dcterms:W3CDTF">2022-04-20T06:34:08Z</dcterms:modified>
</cp:coreProperties>
</file>