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SemiBold"/>
      <p:regular r:id="rId14"/>
      <p:bold r:id="rId15"/>
      <p:italic r:id="rId16"/>
      <p:boldItalic r:id="rId17"/>
    </p:embeddedFont>
    <p:embeddedFont>
      <p:font typeface="Raleway"/>
      <p:regular r:id="rId18"/>
      <p:bold r:id="rId19"/>
      <p:italic r:id="rId20"/>
      <p:boldItalic r:id="rId21"/>
    </p:embeddedFont>
    <p:embeddedFont>
      <p:font typeface="Roboto"/>
      <p:regular r:id="rId22"/>
      <p:bold r:id="rId23"/>
      <p:italic r:id="rId24"/>
      <p:boldItalic r:id="rId25"/>
    </p:embeddedFont>
    <p:embeddedFont>
      <p:font typeface="Barlow Light"/>
      <p:regular r:id="rId26"/>
      <p:bold r:id="rId27"/>
      <p:italic r:id="rId28"/>
      <p:boldItalic r:id="rId29"/>
    </p:embeddedFont>
    <p:embeddedFont>
      <p:font typeface="Barlow"/>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regular.fntdata"/><Relationship Id="rId25" Type="http://schemas.openxmlformats.org/officeDocument/2006/relationships/font" Target="fonts/Roboto-boldItalic.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7.xml"/><Relationship Id="rId33" Type="http://schemas.openxmlformats.org/officeDocument/2006/relationships/font" Target="fonts/Barlow-boldItalic.fntdata"/><Relationship Id="rId10" Type="http://schemas.openxmlformats.org/officeDocument/2006/relationships/slide" Target="slides/slide6.xml"/><Relationship Id="rId32" Type="http://schemas.openxmlformats.org/officeDocument/2006/relationships/font" Target="fonts/Barlow-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SemiBold-bold.fntdata"/><Relationship Id="rId14" Type="http://schemas.openxmlformats.org/officeDocument/2006/relationships/font" Target="fonts/RalewaySemiBold-regular.fntdata"/><Relationship Id="rId17" Type="http://schemas.openxmlformats.org/officeDocument/2006/relationships/font" Target="fonts/RalewaySemiBold-boldItalic.fntdata"/><Relationship Id="rId16" Type="http://schemas.openxmlformats.org/officeDocument/2006/relationships/font" Target="fonts/RalewaySemiBold-italic.fntdata"/><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620bbb036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620bbb03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1D2125"/>
                </a:solidFill>
                <a:latin typeface="Roboto"/>
                <a:ea typeface="Roboto"/>
                <a:cs typeface="Roboto"/>
                <a:sym typeface="Roboto"/>
              </a:rPr>
              <a:t>Hello we are the 4 codesmen,</a:t>
            </a:r>
            <a:endParaRPr sz="1150">
              <a:solidFill>
                <a:srgbClr val="1D2125"/>
              </a:solidFill>
              <a:latin typeface="Roboto"/>
              <a:ea typeface="Roboto"/>
              <a:cs typeface="Roboto"/>
              <a:sym typeface="Roboto"/>
            </a:endParaRPr>
          </a:p>
          <a:p>
            <a:pPr indent="0" lvl="0" marL="0" rtl="0" algn="l">
              <a:spcBef>
                <a:spcPts val="1200"/>
              </a:spcBef>
              <a:spcAft>
                <a:spcPts val="0"/>
              </a:spcAft>
              <a:buNone/>
            </a:pPr>
            <a:r>
              <a:rPr lang="en"/>
              <a:t>Abraham: Frontend Developer and Documentation Manager</a:t>
            </a:r>
            <a:endParaRPr/>
          </a:p>
          <a:p>
            <a:pPr indent="0" lvl="0" marL="0" rtl="0" algn="l">
              <a:spcBef>
                <a:spcPts val="0"/>
              </a:spcBef>
              <a:spcAft>
                <a:spcPts val="0"/>
              </a:spcAft>
              <a:buNone/>
            </a:pPr>
            <a:r>
              <a:rPr lang="en"/>
              <a:t>Dhruv: Team Lead and Backend Developer</a:t>
            </a:r>
            <a:endParaRPr/>
          </a:p>
          <a:p>
            <a:pPr indent="0" lvl="0" marL="0" rtl="0" algn="l">
              <a:spcBef>
                <a:spcPts val="0"/>
              </a:spcBef>
              <a:spcAft>
                <a:spcPts val="0"/>
              </a:spcAft>
              <a:buNone/>
            </a:pPr>
            <a:r>
              <a:rPr lang="en"/>
              <a:t>Dinesh: Software Architect and Backend Developer</a:t>
            </a:r>
            <a:endParaRPr/>
          </a:p>
          <a:p>
            <a:pPr indent="0" lvl="0" marL="0" rtl="0" algn="l">
              <a:spcBef>
                <a:spcPts val="0"/>
              </a:spcBef>
              <a:spcAft>
                <a:spcPts val="0"/>
              </a:spcAft>
              <a:buNone/>
            </a:pPr>
            <a:r>
              <a:rPr lang="en"/>
              <a:t>Favor: Frontend Developer and UI/UX Designer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1D2125"/>
                </a:solidFill>
                <a:latin typeface="Roboto"/>
                <a:ea typeface="Roboto"/>
                <a:cs typeface="Roboto"/>
                <a:sym typeface="Roboto"/>
              </a:rPr>
              <a:t>For our capstone project we are building a web application for U of R residence. We are building a digital platform that allows U of R Residence Students to connect with each other, make friends, help each other out academically, and be part of the residence life. There is no doubt that living on residence is lively but this is not the case for all students. Living on Residence for some students could also bring isolation and minor to zero socialization, especially for the students who are international and/or are not from Saskatchewan/Regina, this also includes domestic students. We have a solution to this problem, it does not matter where the students are from and how strong their network is, with this application we can decrease that social gap and give a digital platform for students to broaden their network at U of R [U of R Residence and U of R]. With our web application students will also be updated about events that are taking place at U of R Residence. This is how we will be innovating the Campus Life for Students and make living on campus fun and social for all students.</a:t>
            </a:r>
            <a:endParaRPr sz="1150">
              <a:solidFill>
                <a:srgbClr val="1D2125"/>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150">
                <a:solidFill>
                  <a:srgbClr val="1D2125"/>
                </a:solidFill>
                <a:latin typeface="Roboto"/>
                <a:ea typeface="Roboto"/>
                <a:cs typeface="Roboto"/>
                <a:sym typeface="Roboto"/>
              </a:rPr>
              <a:t>Currently U of R Residence does not have a dynamic application that brings U of R Students together. There is an application for U of R Residence however it is outdated and requires a major upgrade. We believe this is an opportunity for us to build an application for U of R residence that not only replaces the old application but also enhances the experience of living on campus.  Not just U of R, we believe that with this application we have the opportunity to go beyond U of R and share this digital ecosystem with other university residence as well.   </a:t>
            </a:r>
            <a:endParaRPr sz="1150">
              <a:solidFill>
                <a:srgbClr val="1D2125"/>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56d068945_1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556d068945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556d068945_1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556d068945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slidescarnival.com/?utm_source=template" TargetMode="External"/><Relationship Id="rId4" Type="http://schemas.openxmlformats.org/officeDocument/2006/relationships/hyperlink" Target="https://isometric.online/" TargetMode="External"/><Relationship Id="rId5" Type="http://schemas.openxmlformats.org/officeDocument/2006/relationships/hyperlink" Target="http://unsplash.com/&amp;utm_source=slidescarniv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Vlog 1</a:t>
            </a:r>
            <a:endParaRPr/>
          </a:p>
        </p:txBody>
      </p:sp>
      <p:sp>
        <p:nvSpPr>
          <p:cNvPr id="339" name="Google Shape;339;p12"/>
          <p:cNvSpPr txBox="1"/>
          <p:nvPr/>
        </p:nvSpPr>
        <p:spPr>
          <a:xfrm>
            <a:off x="823725" y="3031075"/>
            <a:ext cx="429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By The 4 Codesmen - Abraham, Dhruv, Dinesh, Favor</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ENSE 400/477(2022-2023): SSE Capstone</a:t>
            </a:r>
            <a:endParaRPr>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 Introduction</a:t>
            </a:r>
            <a:endParaRPr/>
          </a:p>
        </p:txBody>
      </p:sp>
      <p:sp>
        <p:nvSpPr>
          <p:cNvPr id="345" name="Google Shape;345;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13"/>
          <p:cNvSpPr txBox="1"/>
          <p:nvPr/>
        </p:nvSpPr>
        <p:spPr>
          <a:xfrm>
            <a:off x="860325" y="3379000"/>
            <a:ext cx="1489200" cy="468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chemeClr val="dk1"/>
                </a:solidFill>
                <a:latin typeface="Barlow"/>
                <a:ea typeface="Barlow"/>
                <a:cs typeface="Barlow"/>
                <a:sym typeface="Barlow"/>
              </a:rPr>
              <a:t>Favor Fasunwon</a:t>
            </a:r>
            <a:br>
              <a:rPr lang="en">
                <a:latin typeface="Barlow"/>
                <a:ea typeface="Barlow"/>
                <a:cs typeface="Barlow"/>
                <a:sym typeface="Barlow"/>
              </a:rPr>
            </a:br>
            <a:r>
              <a:rPr lang="en" sz="800">
                <a:solidFill>
                  <a:schemeClr val="dk2"/>
                </a:solidFill>
                <a:latin typeface="Barlow"/>
                <a:ea typeface="Barlow"/>
                <a:cs typeface="Barlow"/>
                <a:sym typeface="Barlow"/>
              </a:rPr>
              <a:t>Frontend Developer and UI/UX Designer</a:t>
            </a:r>
            <a:endParaRPr>
              <a:latin typeface="Barlow"/>
              <a:ea typeface="Barlow"/>
              <a:cs typeface="Barlow"/>
              <a:sym typeface="Barlow"/>
            </a:endParaRPr>
          </a:p>
        </p:txBody>
      </p:sp>
      <p:pic>
        <p:nvPicPr>
          <p:cNvPr id="347" name="Google Shape;347;p13"/>
          <p:cNvPicPr preferRelativeResize="0"/>
          <p:nvPr/>
        </p:nvPicPr>
        <p:blipFill rotWithShape="1">
          <a:blip r:embed="rId3">
            <a:alphaModFix/>
          </a:blip>
          <a:srcRect b="12495" l="0" r="0" t="12502"/>
          <a:stretch/>
        </p:blipFill>
        <p:spPr>
          <a:xfrm>
            <a:off x="4814450" y="1826550"/>
            <a:ext cx="1490400" cy="1490400"/>
          </a:xfrm>
          <a:prstGeom prst="ellipse">
            <a:avLst/>
          </a:prstGeom>
          <a:noFill/>
          <a:ln>
            <a:noFill/>
          </a:ln>
        </p:spPr>
      </p:pic>
      <p:sp>
        <p:nvSpPr>
          <p:cNvPr id="348" name="Google Shape;348;p13"/>
          <p:cNvSpPr txBox="1"/>
          <p:nvPr/>
        </p:nvSpPr>
        <p:spPr>
          <a:xfrm>
            <a:off x="2835025" y="3379000"/>
            <a:ext cx="1489200" cy="51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Dhruv Modi</a:t>
            </a:r>
            <a:br>
              <a:rPr lang="en">
                <a:latin typeface="Barlow"/>
                <a:ea typeface="Barlow"/>
                <a:cs typeface="Barlow"/>
                <a:sym typeface="Barlow"/>
              </a:rPr>
            </a:br>
            <a:r>
              <a:rPr lang="en" sz="800">
                <a:solidFill>
                  <a:schemeClr val="dk2"/>
                </a:solidFill>
                <a:latin typeface="Barlow"/>
                <a:ea typeface="Barlow"/>
                <a:cs typeface="Barlow"/>
                <a:sym typeface="Barlow"/>
              </a:rPr>
              <a:t>Team Lead and Backend Developer</a:t>
            </a:r>
            <a:endParaRPr sz="800">
              <a:solidFill>
                <a:schemeClr val="dk2"/>
              </a:solidFill>
              <a:latin typeface="Barlow"/>
              <a:ea typeface="Barlow"/>
              <a:cs typeface="Barlow"/>
              <a:sym typeface="Barlow"/>
            </a:endParaRPr>
          </a:p>
          <a:p>
            <a:pPr indent="0" lvl="0" marL="0" rtl="0" algn="l">
              <a:spcBef>
                <a:spcPts val="400"/>
              </a:spcBef>
              <a:spcAft>
                <a:spcPts val="0"/>
              </a:spcAft>
              <a:buNone/>
            </a:pPr>
            <a:r>
              <a:t/>
            </a: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pic>
        <p:nvPicPr>
          <p:cNvPr id="349" name="Google Shape;349;p13"/>
          <p:cNvPicPr preferRelativeResize="0"/>
          <p:nvPr/>
        </p:nvPicPr>
        <p:blipFill rotWithShape="1">
          <a:blip r:embed="rId4">
            <a:alphaModFix/>
          </a:blip>
          <a:srcRect b="12507" l="0" r="0" t="12507"/>
          <a:stretch/>
        </p:blipFill>
        <p:spPr>
          <a:xfrm>
            <a:off x="6794475" y="1759975"/>
            <a:ext cx="1489200" cy="1489200"/>
          </a:xfrm>
          <a:prstGeom prst="ellipse">
            <a:avLst/>
          </a:prstGeom>
          <a:noFill/>
          <a:ln>
            <a:noFill/>
          </a:ln>
        </p:spPr>
      </p:pic>
      <p:sp>
        <p:nvSpPr>
          <p:cNvPr id="350" name="Google Shape;350;p13"/>
          <p:cNvSpPr txBox="1"/>
          <p:nvPr/>
        </p:nvSpPr>
        <p:spPr>
          <a:xfrm>
            <a:off x="679447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Dinesh Dalip</a:t>
            </a:r>
            <a:br>
              <a:rPr lang="en">
                <a:latin typeface="Barlow"/>
                <a:ea typeface="Barlow"/>
                <a:cs typeface="Barlow"/>
                <a:sym typeface="Barlow"/>
              </a:rPr>
            </a:br>
            <a:r>
              <a:rPr lang="en" sz="800">
                <a:solidFill>
                  <a:schemeClr val="dk2"/>
                </a:solidFill>
                <a:latin typeface="Barlow"/>
                <a:ea typeface="Barlow"/>
                <a:cs typeface="Barlow"/>
                <a:sym typeface="Barlow"/>
              </a:rPr>
              <a:t>J</a:t>
            </a:r>
            <a:r>
              <a:rPr lang="en" sz="1150">
                <a:solidFill>
                  <a:srgbClr val="1D2125"/>
                </a:solidFill>
                <a:latin typeface="Roboto"/>
                <a:ea typeface="Roboto"/>
                <a:cs typeface="Roboto"/>
                <a:sym typeface="Roboto"/>
              </a:rPr>
              <a:t>Software Architect and Backend Developer</a:t>
            </a:r>
            <a:endParaRPr>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pic>
        <p:nvPicPr>
          <p:cNvPr id="351" name="Google Shape;351;p13"/>
          <p:cNvPicPr preferRelativeResize="0"/>
          <p:nvPr/>
        </p:nvPicPr>
        <p:blipFill>
          <a:blip r:embed="rId5">
            <a:alphaModFix/>
          </a:blip>
          <a:stretch>
            <a:fillRect/>
          </a:stretch>
        </p:blipFill>
        <p:spPr>
          <a:xfrm>
            <a:off x="854100" y="1759375"/>
            <a:ext cx="1490400" cy="1490400"/>
          </a:xfrm>
          <a:prstGeom prst="ellipse">
            <a:avLst/>
          </a:prstGeom>
          <a:noFill/>
          <a:ln>
            <a:noFill/>
          </a:ln>
          <a:effectLst>
            <a:outerShdw rotWithShape="0" algn="bl" dir="5400000" dist="19050">
              <a:srgbClr val="000000">
                <a:alpha val="50000"/>
              </a:srgbClr>
            </a:outerShdw>
          </a:effectLst>
        </p:spPr>
      </p:pic>
      <p:sp>
        <p:nvSpPr>
          <p:cNvPr id="352" name="Google Shape;352;p13"/>
          <p:cNvSpPr txBox="1"/>
          <p:nvPr/>
        </p:nvSpPr>
        <p:spPr>
          <a:xfrm>
            <a:off x="4814750" y="3379000"/>
            <a:ext cx="1489200" cy="51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Abraham Mugerwa</a:t>
            </a:r>
            <a:br>
              <a:rPr lang="en">
                <a:latin typeface="Barlow"/>
                <a:ea typeface="Barlow"/>
                <a:cs typeface="Barlow"/>
                <a:sym typeface="Barlow"/>
              </a:rPr>
            </a:br>
            <a:r>
              <a:rPr lang="en" sz="800">
                <a:solidFill>
                  <a:schemeClr val="dk2"/>
                </a:solidFill>
                <a:latin typeface="Barlow"/>
                <a:ea typeface="Barlow"/>
                <a:cs typeface="Barlow"/>
                <a:sym typeface="Barlow"/>
              </a:rPr>
              <a:t>Frontend Developer Documentation Manager</a:t>
            </a:r>
            <a:endParaRPr sz="800">
              <a:solidFill>
                <a:schemeClr val="dk2"/>
              </a:solidFill>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pic>
        <p:nvPicPr>
          <p:cNvPr id="353" name="Google Shape;353;p13"/>
          <p:cNvPicPr preferRelativeResize="0"/>
          <p:nvPr/>
        </p:nvPicPr>
        <p:blipFill>
          <a:blip r:embed="rId6">
            <a:alphaModFix/>
          </a:blip>
          <a:stretch>
            <a:fillRect/>
          </a:stretch>
        </p:blipFill>
        <p:spPr>
          <a:xfrm>
            <a:off x="2834425" y="1759375"/>
            <a:ext cx="1490400" cy="14904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Project background &amp; business need/opportunity</a:t>
            </a:r>
            <a:endParaRPr sz="3200"/>
          </a:p>
        </p:txBody>
      </p:sp>
      <p:sp>
        <p:nvSpPr>
          <p:cNvPr id="359" name="Google Shape;359;p14"/>
          <p:cNvSpPr txBox="1"/>
          <p:nvPr>
            <p:ph idx="1" type="body"/>
          </p:nvPr>
        </p:nvSpPr>
        <p:spPr>
          <a:xfrm>
            <a:off x="457200" y="1580225"/>
            <a:ext cx="6101100" cy="3435600"/>
          </a:xfrm>
          <a:prstGeom prst="rect">
            <a:avLst/>
          </a:prstGeom>
        </p:spPr>
        <p:txBody>
          <a:bodyPr anchorCtr="0" anchor="t" bIns="0" lIns="0" spcFirstLastPara="1" rIns="0" wrap="square" tIns="0">
            <a:noAutofit/>
          </a:bodyPr>
          <a:lstStyle/>
          <a:p>
            <a:pPr indent="-298450" lvl="0" marL="457200" rtl="0" algn="l">
              <a:spcBef>
                <a:spcPts val="600"/>
              </a:spcBef>
              <a:spcAft>
                <a:spcPts val="0"/>
              </a:spcAft>
              <a:buSzPts val="1100"/>
              <a:buChar char="❏"/>
            </a:pPr>
            <a:r>
              <a:rPr b="1" lang="en" sz="1100"/>
              <a:t>For our capstone project we are building a web application for U of R residence that allows U of R Residence Students:</a:t>
            </a:r>
            <a:endParaRPr b="1" sz="1100"/>
          </a:p>
          <a:p>
            <a:pPr indent="-298450" lvl="1" marL="914400" rtl="0" algn="l">
              <a:spcBef>
                <a:spcPts val="0"/>
              </a:spcBef>
              <a:spcAft>
                <a:spcPts val="0"/>
              </a:spcAft>
              <a:buSzPts val="1100"/>
              <a:buChar char="❏"/>
            </a:pPr>
            <a:r>
              <a:rPr b="1" lang="en" sz="1100"/>
              <a:t>To connect with each other </a:t>
            </a:r>
            <a:endParaRPr b="1" sz="1100"/>
          </a:p>
          <a:p>
            <a:pPr indent="-298450" lvl="1" marL="914400" rtl="0" algn="l">
              <a:spcBef>
                <a:spcPts val="0"/>
              </a:spcBef>
              <a:spcAft>
                <a:spcPts val="0"/>
              </a:spcAft>
              <a:buSzPts val="1100"/>
              <a:buChar char="❏"/>
            </a:pPr>
            <a:r>
              <a:rPr b="1" lang="en" sz="1100"/>
              <a:t>Make friends </a:t>
            </a:r>
            <a:endParaRPr b="1" sz="1100"/>
          </a:p>
          <a:p>
            <a:pPr indent="-298450" lvl="1" marL="914400" rtl="0" algn="l">
              <a:spcBef>
                <a:spcPts val="0"/>
              </a:spcBef>
              <a:spcAft>
                <a:spcPts val="0"/>
              </a:spcAft>
              <a:buSzPts val="1100"/>
              <a:buChar char="❏"/>
            </a:pPr>
            <a:r>
              <a:rPr b="1" lang="en" sz="1100"/>
              <a:t>Help each other out academically [Build a community]</a:t>
            </a:r>
            <a:endParaRPr b="1" sz="1100"/>
          </a:p>
          <a:p>
            <a:pPr indent="-298450" lvl="1" marL="914400" rtl="0" algn="l">
              <a:spcBef>
                <a:spcPts val="0"/>
              </a:spcBef>
              <a:spcAft>
                <a:spcPts val="0"/>
              </a:spcAft>
              <a:buSzPts val="1100"/>
              <a:buChar char="❏"/>
            </a:pPr>
            <a:r>
              <a:rPr b="1" lang="en" sz="1100"/>
              <a:t>Be part of the Residence life [Stay updated about events]</a:t>
            </a:r>
            <a:endParaRPr b="1" sz="1100"/>
          </a:p>
          <a:p>
            <a:pPr indent="-298450" lvl="1" marL="914400" rtl="0" algn="l">
              <a:spcBef>
                <a:spcPts val="0"/>
              </a:spcBef>
              <a:spcAft>
                <a:spcPts val="0"/>
              </a:spcAft>
              <a:buSzPts val="1100"/>
              <a:buChar char="❏"/>
            </a:pPr>
            <a:r>
              <a:rPr b="1" lang="en" sz="1100"/>
              <a:t>To decrease/eliminate the Social Gap [Less Isolation and Increased </a:t>
            </a:r>
            <a:r>
              <a:rPr b="1" lang="en" sz="1100"/>
              <a:t>Socialization</a:t>
            </a:r>
            <a:r>
              <a:rPr b="1" lang="en" sz="1100"/>
              <a:t>]</a:t>
            </a:r>
            <a:endParaRPr b="1" sz="1100"/>
          </a:p>
          <a:p>
            <a:pPr indent="-298450" lvl="0" marL="457200" rtl="0" algn="l">
              <a:spcBef>
                <a:spcPts val="0"/>
              </a:spcBef>
              <a:spcAft>
                <a:spcPts val="0"/>
              </a:spcAft>
              <a:buSzPts val="1100"/>
              <a:buChar char="❏"/>
            </a:pPr>
            <a:r>
              <a:rPr b="1" lang="en" sz="1100"/>
              <a:t>Current Situation</a:t>
            </a:r>
            <a:endParaRPr b="1" sz="1100"/>
          </a:p>
          <a:p>
            <a:pPr indent="-298450" lvl="1" marL="914400" rtl="0" algn="l">
              <a:spcBef>
                <a:spcPts val="0"/>
              </a:spcBef>
              <a:spcAft>
                <a:spcPts val="0"/>
              </a:spcAft>
              <a:buSzPts val="1100"/>
              <a:buChar char="❏"/>
            </a:pPr>
            <a:r>
              <a:rPr b="1" lang="en" sz="1100"/>
              <a:t>Currently U of R Residence does not have a dynamic application that brings U of R Students together. There is an application for U of R Residence however it is outdated and requires a major upgrade.</a:t>
            </a:r>
            <a:endParaRPr b="1" sz="1100"/>
          </a:p>
          <a:p>
            <a:pPr indent="-298450" lvl="0" marL="457200" rtl="0" algn="l">
              <a:spcBef>
                <a:spcPts val="0"/>
              </a:spcBef>
              <a:spcAft>
                <a:spcPts val="0"/>
              </a:spcAft>
              <a:buSzPts val="1100"/>
              <a:buChar char="❏"/>
            </a:pPr>
            <a:r>
              <a:rPr b="1" lang="en" sz="1100"/>
              <a:t>Opportunity</a:t>
            </a:r>
            <a:endParaRPr b="1" sz="1100"/>
          </a:p>
          <a:p>
            <a:pPr indent="-298450" lvl="1" marL="914400" rtl="0" algn="l">
              <a:spcBef>
                <a:spcPts val="0"/>
              </a:spcBef>
              <a:spcAft>
                <a:spcPts val="0"/>
              </a:spcAft>
              <a:buSzPts val="1100"/>
              <a:buChar char="❏"/>
            </a:pPr>
            <a:r>
              <a:rPr b="1" lang="en" sz="1100"/>
              <a:t>Build an application for U of R residence that</a:t>
            </a:r>
            <a:endParaRPr b="1" sz="1100"/>
          </a:p>
          <a:p>
            <a:pPr indent="-298450" lvl="2" marL="1371600" rtl="0" algn="l">
              <a:spcBef>
                <a:spcPts val="0"/>
              </a:spcBef>
              <a:spcAft>
                <a:spcPts val="0"/>
              </a:spcAft>
              <a:buSzPts val="1100"/>
              <a:buChar char="❏"/>
            </a:pPr>
            <a:r>
              <a:rPr b="1" lang="en" sz="1100"/>
              <a:t>Replaces the old application</a:t>
            </a:r>
            <a:endParaRPr b="1" sz="1100"/>
          </a:p>
          <a:p>
            <a:pPr indent="-298450" lvl="2" marL="1371600" rtl="0" algn="l">
              <a:spcBef>
                <a:spcPts val="0"/>
              </a:spcBef>
              <a:spcAft>
                <a:spcPts val="0"/>
              </a:spcAft>
              <a:buSzPts val="1100"/>
              <a:buChar char="❏"/>
            </a:pPr>
            <a:r>
              <a:rPr b="1" lang="en" sz="1100"/>
              <a:t>Enhances the experience of living on campus.  </a:t>
            </a:r>
            <a:endParaRPr b="1" sz="1100"/>
          </a:p>
          <a:p>
            <a:pPr indent="-298450" lvl="0" marL="457200" rtl="0" algn="l">
              <a:spcBef>
                <a:spcPts val="0"/>
              </a:spcBef>
              <a:spcAft>
                <a:spcPts val="0"/>
              </a:spcAft>
              <a:buSzPts val="1100"/>
              <a:buChar char="❏"/>
            </a:pPr>
            <a:r>
              <a:rPr b="1" lang="en" sz="1100"/>
              <a:t>Future Opportunity</a:t>
            </a:r>
            <a:endParaRPr b="1" sz="1100"/>
          </a:p>
          <a:p>
            <a:pPr indent="-298450" lvl="1" marL="914400" rtl="0" algn="l">
              <a:spcBef>
                <a:spcPts val="0"/>
              </a:spcBef>
              <a:spcAft>
                <a:spcPts val="0"/>
              </a:spcAft>
              <a:buSzPts val="1100"/>
              <a:buChar char="❏"/>
            </a:pPr>
            <a:r>
              <a:rPr b="1" lang="en" sz="1100"/>
              <a:t>Go beyond U of R and share this digital ecosystem with other University Residences as well.   </a:t>
            </a:r>
            <a:endParaRPr b="1" sz="1100"/>
          </a:p>
          <a:p>
            <a:pPr indent="0" lvl="0" marL="0" rtl="0" algn="l">
              <a:spcBef>
                <a:spcPts val="600"/>
              </a:spcBef>
              <a:spcAft>
                <a:spcPts val="0"/>
              </a:spcAft>
              <a:buNone/>
            </a:pPr>
            <a:r>
              <a:t/>
            </a:r>
            <a:endParaRPr b="1" sz="1200"/>
          </a:p>
          <a:p>
            <a:pPr indent="0" lvl="0" marL="0" rtl="0" algn="l">
              <a:spcBef>
                <a:spcPts val="600"/>
              </a:spcBef>
              <a:spcAft>
                <a:spcPts val="0"/>
              </a:spcAft>
              <a:buNone/>
            </a:pPr>
            <a:r>
              <a:t/>
            </a:r>
            <a:endParaRPr b="1" sz="1200"/>
          </a:p>
          <a:p>
            <a:pPr indent="0" lvl="0" marL="0" rtl="0" algn="l">
              <a:spcBef>
                <a:spcPts val="600"/>
              </a:spcBef>
              <a:spcAft>
                <a:spcPts val="0"/>
              </a:spcAft>
              <a:buClr>
                <a:schemeClr val="dk1"/>
              </a:buClr>
              <a:buSzPts val="1100"/>
              <a:buFont typeface="Arial"/>
              <a:buNone/>
            </a:pPr>
            <a:r>
              <a:t/>
            </a:r>
            <a:endParaRPr b="1" sz="1200"/>
          </a:p>
        </p:txBody>
      </p:sp>
      <p:sp>
        <p:nvSpPr>
          <p:cNvPr id="360" name="Google Shape;360;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61" name="Google Shape;361;p14"/>
          <p:cNvGrpSpPr/>
          <p:nvPr/>
        </p:nvGrpSpPr>
        <p:grpSpPr>
          <a:xfrm>
            <a:off x="6056647" y="380988"/>
            <a:ext cx="2706354" cy="1604434"/>
            <a:chOff x="6986665" y="3298709"/>
            <a:chExt cx="1817809" cy="1077669"/>
          </a:xfrm>
        </p:grpSpPr>
        <p:sp>
          <p:nvSpPr>
            <p:cNvPr id="362" name="Google Shape;362;p14"/>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4"/>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4"/>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4"/>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4"/>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4"/>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4"/>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4"/>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4"/>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4"/>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4"/>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4"/>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4"/>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4"/>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4"/>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4"/>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4"/>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4"/>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4"/>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4"/>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4"/>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4"/>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4"/>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4"/>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4"/>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Reason</a:t>
            </a:r>
            <a:endParaRPr/>
          </a:p>
        </p:txBody>
      </p:sp>
      <p:sp>
        <p:nvSpPr>
          <p:cNvPr id="393" name="Google Shape;393;p1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Improving the campus experience</a:t>
            </a:r>
            <a:endParaRPr/>
          </a:p>
          <a:p>
            <a:pPr indent="-342900" lvl="0" marL="457200" rtl="0" algn="l">
              <a:spcBef>
                <a:spcPts val="0"/>
              </a:spcBef>
              <a:spcAft>
                <a:spcPts val="0"/>
              </a:spcAft>
              <a:buSzPts val="1800"/>
              <a:buChar char="▸"/>
            </a:pPr>
            <a:r>
              <a:rPr lang="en"/>
              <a:t>Connecting students going through the same experiences</a:t>
            </a:r>
            <a:endParaRPr/>
          </a:p>
          <a:p>
            <a:pPr indent="-342900" lvl="0" marL="457200" rtl="0" algn="l">
              <a:spcBef>
                <a:spcPts val="0"/>
              </a:spcBef>
              <a:spcAft>
                <a:spcPts val="0"/>
              </a:spcAft>
              <a:buSzPts val="1800"/>
              <a:buChar char="▸"/>
            </a:pPr>
            <a:r>
              <a:rPr lang="en"/>
              <a:t>Increasing social engagement and interaction</a:t>
            </a:r>
            <a:endParaRPr/>
          </a:p>
          <a:p>
            <a:pPr indent="-342900" lvl="0" marL="457200" rtl="0" algn="l">
              <a:spcBef>
                <a:spcPts val="0"/>
              </a:spcBef>
              <a:spcAft>
                <a:spcPts val="0"/>
              </a:spcAft>
              <a:buSzPts val="1800"/>
              <a:buChar char="▸"/>
            </a:pPr>
            <a:r>
              <a:rPr lang="en"/>
              <a:t>Updating Residents on things to do around them</a:t>
            </a:r>
            <a:endParaRPr/>
          </a:p>
          <a:p>
            <a:pPr indent="-342900" lvl="0" marL="457200" rtl="0" algn="l">
              <a:spcBef>
                <a:spcPts val="0"/>
              </a:spcBef>
              <a:spcAft>
                <a:spcPts val="0"/>
              </a:spcAft>
              <a:buSzPts val="1800"/>
              <a:buChar char="▸"/>
            </a:pPr>
            <a:r>
              <a:rPr lang="en"/>
              <a:t>Reducing the fear of the unknown</a:t>
            </a:r>
            <a:endParaRPr/>
          </a:p>
          <a:p>
            <a:pPr indent="0" lvl="0" marL="0" rtl="0" algn="l">
              <a:spcBef>
                <a:spcPts val="600"/>
              </a:spcBef>
              <a:spcAft>
                <a:spcPts val="0"/>
              </a:spcAft>
              <a:buNone/>
            </a:pPr>
            <a:r>
              <a:t/>
            </a:r>
            <a:endParaRPr/>
          </a:p>
        </p:txBody>
      </p:sp>
      <p:sp>
        <p:nvSpPr>
          <p:cNvPr id="394" name="Google Shape;394;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95" name="Google Shape;395;p15"/>
          <p:cNvGrpSpPr/>
          <p:nvPr/>
        </p:nvGrpSpPr>
        <p:grpSpPr>
          <a:xfrm>
            <a:off x="5796744" y="1573487"/>
            <a:ext cx="2928488" cy="3139481"/>
            <a:chOff x="2183550" y="65875"/>
            <a:chExt cx="4483981" cy="4807045"/>
          </a:xfrm>
        </p:grpSpPr>
        <p:sp>
          <p:nvSpPr>
            <p:cNvPr id="396" name="Google Shape;396;p15"/>
            <p:cNvSpPr/>
            <p:nvPr/>
          </p:nvSpPr>
          <p:spPr>
            <a:xfrm>
              <a:off x="3889897" y="3280283"/>
              <a:ext cx="998038" cy="577710"/>
            </a:xfrm>
            <a:custGeom>
              <a:rect b="b" l="l" r="r" t="t"/>
              <a:pathLst>
                <a:path extrusionOk="0" h="577710" w="998038">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5"/>
            <p:cNvSpPr/>
            <p:nvPr/>
          </p:nvSpPr>
          <p:spPr>
            <a:xfrm>
              <a:off x="2372415"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5"/>
            <p:cNvSpPr/>
            <p:nvPr/>
          </p:nvSpPr>
          <p:spPr>
            <a:xfrm>
              <a:off x="3921527" y="3261804"/>
              <a:ext cx="998857" cy="577329"/>
            </a:xfrm>
            <a:custGeom>
              <a:rect b="b" l="l" r="r" t="t"/>
              <a:pathLst>
                <a:path extrusionOk="0" h="577329" w="998857">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5"/>
            <p:cNvSpPr/>
            <p:nvPr/>
          </p:nvSpPr>
          <p:spPr>
            <a:xfrm>
              <a:off x="3922039" y="3231825"/>
              <a:ext cx="998054" cy="577388"/>
            </a:xfrm>
            <a:custGeom>
              <a:rect b="b" l="l" r="r" t="t"/>
              <a:pathLst>
                <a:path extrusionOk="0" h="577388" w="998054">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5"/>
            <p:cNvSpPr/>
            <p:nvPr/>
          </p:nvSpPr>
          <p:spPr>
            <a:xfrm>
              <a:off x="4231770" y="3400376"/>
              <a:ext cx="378145" cy="218912"/>
            </a:xfrm>
            <a:custGeom>
              <a:rect b="b" l="l" r="r" t="t"/>
              <a:pathLst>
                <a:path extrusionOk="0" h="218912" w="378145">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5"/>
            <p:cNvSpPr/>
            <p:nvPr/>
          </p:nvSpPr>
          <p:spPr>
            <a:xfrm>
              <a:off x="4231502" y="3348848"/>
              <a:ext cx="378432" cy="218803"/>
            </a:xfrm>
            <a:custGeom>
              <a:rect b="b" l="l" r="r" t="t"/>
              <a:pathLst>
                <a:path extrusionOk="0" h="218803" w="378432">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5"/>
            <p:cNvSpPr/>
            <p:nvPr/>
          </p:nvSpPr>
          <p:spPr>
            <a:xfrm>
              <a:off x="3409843" y="2513133"/>
              <a:ext cx="2024410" cy="945165"/>
            </a:xfrm>
            <a:custGeom>
              <a:rect b="b" l="l" r="r" t="t"/>
              <a:pathLst>
                <a:path extrusionOk="0" h="945165" w="2024410">
                  <a:moveTo>
                    <a:pt x="1010828" y="945166"/>
                  </a:moveTo>
                  <a:lnTo>
                    <a:pt x="0" y="38005"/>
                  </a:lnTo>
                  <a:lnTo>
                    <a:pt x="2024411" y="0"/>
                  </a:lnTo>
                  <a:lnTo>
                    <a:pt x="1010828" y="945166"/>
                  </a:ln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5"/>
            <p:cNvSpPr/>
            <p:nvPr/>
          </p:nvSpPr>
          <p:spPr>
            <a:xfrm>
              <a:off x="2963426" y="65875"/>
              <a:ext cx="2875158" cy="2882646"/>
            </a:xfrm>
            <a:custGeom>
              <a:rect b="b" l="l" r="r" t="t"/>
              <a:pathLst>
                <a:path extrusionOk="0" h="2882646" w="2875158">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5"/>
            <p:cNvSpPr/>
            <p:nvPr/>
          </p:nvSpPr>
          <p:spPr>
            <a:xfrm>
              <a:off x="2986102" y="165506"/>
              <a:ext cx="2752826" cy="2463451"/>
            </a:xfrm>
            <a:custGeom>
              <a:rect b="b" l="l" r="r" t="t"/>
              <a:pathLst>
                <a:path extrusionOk="0" h="2463451" w="2752826">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5"/>
            <p:cNvSpPr/>
            <p:nvPr/>
          </p:nvSpPr>
          <p:spPr>
            <a:xfrm>
              <a:off x="2963026" y="773963"/>
              <a:ext cx="2815611" cy="2175092"/>
            </a:xfrm>
            <a:custGeom>
              <a:rect b="b" l="l" r="r" t="t"/>
              <a:pathLst>
                <a:path extrusionOk="0" h="2175092" w="2815611">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5"/>
            <p:cNvSpPr/>
            <p:nvPr/>
          </p:nvSpPr>
          <p:spPr>
            <a:xfrm>
              <a:off x="2183550" y="4458424"/>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5"/>
            <p:cNvSpPr/>
            <p:nvPr/>
          </p:nvSpPr>
          <p:spPr>
            <a:xfrm>
              <a:off x="2233331"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5"/>
            <p:cNvSpPr/>
            <p:nvPr/>
          </p:nvSpPr>
          <p:spPr>
            <a:xfrm>
              <a:off x="2233331"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5"/>
            <p:cNvSpPr/>
            <p:nvPr/>
          </p:nvSpPr>
          <p:spPr>
            <a:xfrm>
              <a:off x="2447182"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5"/>
            <p:cNvSpPr/>
            <p:nvPr/>
          </p:nvSpPr>
          <p:spPr>
            <a:xfrm>
              <a:off x="2726476" y="4553957"/>
              <a:ext cx="159649" cy="89989"/>
            </a:xfrm>
            <a:custGeom>
              <a:rect b="b" l="l" r="r" t="t"/>
              <a:pathLst>
                <a:path extrusionOk="0" h="89989" w="15964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5"/>
            <p:cNvSpPr/>
            <p:nvPr/>
          </p:nvSpPr>
          <p:spPr>
            <a:xfrm>
              <a:off x="2729149" y="4569009"/>
              <a:ext cx="157010" cy="75128"/>
            </a:xfrm>
            <a:custGeom>
              <a:rect b="b" l="l" r="r" t="t"/>
              <a:pathLst>
                <a:path extrusionOk="0" h="75128" w="15701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5"/>
            <p:cNvSpPr/>
            <p:nvPr/>
          </p:nvSpPr>
          <p:spPr>
            <a:xfrm>
              <a:off x="2596621" y="4484615"/>
              <a:ext cx="159662" cy="89989"/>
            </a:xfrm>
            <a:custGeom>
              <a:rect b="b" l="l" r="r" t="t"/>
              <a:pathLst>
                <a:path extrusionOk="0" h="89989" w="159662">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5"/>
            <p:cNvSpPr/>
            <p:nvPr/>
          </p:nvSpPr>
          <p:spPr>
            <a:xfrm>
              <a:off x="2599186" y="4499667"/>
              <a:ext cx="157105" cy="75128"/>
            </a:xfrm>
            <a:custGeom>
              <a:rect b="b" l="l" r="r" t="t"/>
              <a:pathLst>
                <a:path extrusionOk="0" h="75128" w="157105">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5"/>
            <p:cNvSpPr/>
            <p:nvPr/>
          </p:nvSpPr>
          <p:spPr>
            <a:xfrm>
              <a:off x="2302147" y="4142110"/>
              <a:ext cx="514696" cy="443940"/>
            </a:xfrm>
            <a:custGeom>
              <a:rect b="b" l="l" r="r" t="t"/>
              <a:pathLst>
                <a:path extrusionOk="0" h="443940" w="514696">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5"/>
            <p:cNvSpPr/>
            <p:nvPr/>
          </p:nvSpPr>
          <p:spPr>
            <a:xfrm>
              <a:off x="2258507" y="4054849"/>
              <a:ext cx="110678" cy="194691"/>
            </a:xfrm>
            <a:custGeom>
              <a:rect b="b" l="l" r="r" t="t"/>
              <a:pathLst>
                <a:path extrusionOk="0" h="194691" w="110678">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5"/>
            <p:cNvSpPr/>
            <p:nvPr/>
          </p:nvSpPr>
          <p:spPr>
            <a:xfrm>
              <a:off x="2250051" y="3940511"/>
              <a:ext cx="73912" cy="142900"/>
            </a:xfrm>
            <a:custGeom>
              <a:rect b="b" l="l" r="r" t="t"/>
              <a:pathLst>
                <a:path extrusionOk="0" h="142900" w="73912">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5"/>
            <p:cNvSpPr/>
            <p:nvPr/>
          </p:nvSpPr>
          <p:spPr>
            <a:xfrm>
              <a:off x="2326123" y="3751123"/>
              <a:ext cx="169201" cy="272154"/>
            </a:xfrm>
            <a:custGeom>
              <a:rect b="b" l="l" r="r" t="t"/>
              <a:pathLst>
                <a:path extrusionOk="0" h="272154" w="169201">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8" name="Google Shape;418;p15"/>
            <p:cNvGrpSpPr/>
            <p:nvPr/>
          </p:nvGrpSpPr>
          <p:grpSpPr>
            <a:xfrm>
              <a:off x="2428704" y="3970322"/>
              <a:ext cx="350131" cy="370523"/>
              <a:chOff x="4512354" y="4952197"/>
              <a:chExt cx="350131" cy="370523"/>
            </a:xfrm>
          </p:grpSpPr>
          <p:grpSp>
            <p:nvGrpSpPr>
              <p:cNvPr id="419" name="Google Shape;419;p15"/>
              <p:cNvGrpSpPr/>
              <p:nvPr/>
            </p:nvGrpSpPr>
            <p:grpSpPr>
              <a:xfrm>
                <a:off x="4512354" y="5116449"/>
                <a:ext cx="343196" cy="206271"/>
                <a:chOff x="4512354" y="5116449"/>
                <a:chExt cx="343196" cy="206271"/>
              </a:xfrm>
            </p:grpSpPr>
            <p:sp>
              <p:nvSpPr>
                <p:cNvPr id="420" name="Google Shape;420;p15"/>
                <p:cNvSpPr/>
                <p:nvPr/>
              </p:nvSpPr>
              <p:spPr>
                <a:xfrm>
                  <a:off x="4512496" y="5200650"/>
                  <a:ext cx="343054" cy="122070"/>
                </a:xfrm>
                <a:custGeom>
                  <a:rect b="b" l="l" r="r" t="t"/>
                  <a:pathLst>
                    <a:path extrusionOk="0" h="122070" w="343054">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5"/>
                <p:cNvSpPr/>
                <p:nvPr/>
              </p:nvSpPr>
              <p:spPr>
                <a:xfrm>
                  <a:off x="4710387" y="5232749"/>
                  <a:ext cx="145163" cy="89916"/>
                </a:xfrm>
                <a:custGeom>
                  <a:rect b="b" l="l" r="r" t="t"/>
                  <a:pathLst>
                    <a:path extrusionOk="0" h="89916" w="145163">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5"/>
                <p:cNvSpPr/>
                <p:nvPr/>
              </p:nvSpPr>
              <p:spPr>
                <a:xfrm>
                  <a:off x="4512354" y="5116449"/>
                  <a:ext cx="343006" cy="198541"/>
                </a:xfrm>
                <a:custGeom>
                  <a:rect b="b" l="l" r="r" t="t"/>
                  <a:pathLst>
                    <a:path extrusionOk="0" h="198541" w="343006">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3" name="Google Shape;423;p15"/>
                <p:cNvGrpSpPr/>
                <p:nvPr/>
              </p:nvGrpSpPr>
              <p:grpSpPr>
                <a:xfrm>
                  <a:off x="4592868" y="5212556"/>
                  <a:ext cx="96807" cy="56007"/>
                  <a:chOff x="4592868" y="5212556"/>
                  <a:chExt cx="96807" cy="56007"/>
                </a:xfrm>
              </p:grpSpPr>
              <p:sp>
                <p:nvSpPr>
                  <p:cNvPr id="424" name="Google Shape;424;p15"/>
                  <p:cNvSpPr/>
                  <p:nvPr/>
                </p:nvSpPr>
                <p:spPr>
                  <a:xfrm>
                    <a:off x="4592868" y="5212556"/>
                    <a:ext cx="96807" cy="56007"/>
                  </a:xfrm>
                  <a:custGeom>
                    <a:rect b="b" l="l" r="r" t="t"/>
                    <a:pathLst>
                      <a:path extrusionOk="0" h="56007" w="968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5"/>
                  <p:cNvSpPr/>
                  <p:nvPr/>
                </p:nvSpPr>
                <p:spPr>
                  <a:xfrm>
                    <a:off x="4593818" y="5213603"/>
                    <a:ext cx="94907" cy="54959"/>
                  </a:xfrm>
                  <a:custGeom>
                    <a:rect b="b" l="l" r="r" t="t"/>
                    <a:pathLst>
                      <a:path extrusionOk="0" h="54959" w="94907">
                        <a:moveTo>
                          <a:pt x="0" y="19431"/>
                        </a:moveTo>
                        <a:lnTo>
                          <a:pt x="61277" y="54959"/>
                        </a:lnTo>
                        <a:lnTo>
                          <a:pt x="94908" y="35433"/>
                        </a:lnTo>
                        <a:lnTo>
                          <a:pt x="33631" y="0"/>
                        </a:lnTo>
                        <a:lnTo>
                          <a:pt x="0" y="1943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6" name="Google Shape;426;p15"/>
                <p:cNvSpPr/>
                <p:nvPr/>
              </p:nvSpPr>
              <p:spPr>
                <a:xfrm>
                  <a:off x="4803130" y="5231915"/>
                  <a:ext cx="21235" cy="12299"/>
                </a:xfrm>
                <a:custGeom>
                  <a:rect b="b" l="l" r="r" t="t"/>
                  <a:pathLst>
                    <a:path extrusionOk="0" h="12299" w="21235">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5"/>
                <p:cNvSpPr/>
                <p:nvPr/>
              </p:nvSpPr>
              <p:spPr>
                <a:xfrm>
                  <a:off x="4790604" y="52242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5"/>
                <p:cNvSpPr/>
                <p:nvPr/>
              </p:nvSpPr>
              <p:spPr>
                <a:xfrm>
                  <a:off x="4778123" y="5216961"/>
                  <a:ext cx="21197" cy="12299"/>
                </a:xfrm>
                <a:custGeom>
                  <a:rect b="b" l="l" r="r" t="t"/>
                  <a:pathLst>
                    <a:path extrusionOk="0" h="12299" w="21197">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5"/>
                <p:cNvSpPr/>
                <p:nvPr/>
              </p:nvSpPr>
              <p:spPr>
                <a:xfrm>
                  <a:off x="4765618" y="5209722"/>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5"/>
                <p:cNvSpPr/>
                <p:nvPr/>
              </p:nvSpPr>
              <p:spPr>
                <a:xfrm>
                  <a:off x="4753078" y="5202483"/>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5"/>
                <p:cNvSpPr/>
                <p:nvPr/>
              </p:nvSpPr>
              <p:spPr>
                <a:xfrm>
                  <a:off x="4740609" y="5195244"/>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5"/>
                <p:cNvSpPr/>
                <p:nvPr/>
              </p:nvSpPr>
              <p:spPr>
                <a:xfrm>
                  <a:off x="4728092" y="5188005"/>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5"/>
                <p:cNvSpPr/>
                <p:nvPr/>
              </p:nvSpPr>
              <p:spPr>
                <a:xfrm>
                  <a:off x="4715552" y="5180766"/>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5"/>
                <p:cNvSpPr/>
                <p:nvPr/>
              </p:nvSpPr>
              <p:spPr>
                <a:xfrm>
                  <a:off x="4703083" y="517352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5"/>
                <p:cNvSpPr/>
                <p:nvPr/>
              </p:nvSpPr>
              <p:spPr>
                <a:xfrm>
                  <a:off x="4690566" y="5166324"/>
                  <a:ext cx="21257" cy="12263"/>
                </a:xfrm>
                <a:custGeom>
                  <a:rect b="b" l="l" r="r" t="t"/>
                  <a:pathLst>
                    <a:path extrusionOk="0" h="12263" w="21257">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5"/>
                <p:cNvSpPr/>
                <p:nvPr/>
              </p:nvSpPr>
              <p:spPr>
                <a:xfrm>
                  <a:off x="4678026" y="5159085"/>
                  <a:ext cx="21257" cy="12263"/>
                </a:xfrm>
                <a:custGeom>
                  <a:rect b="b" l="l" r="r" t="t"/>
                  <a:pathLst>
                    <a:path extrusionOk="0" h="12263" w="21257">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5"/>
                <p:cNvSpPr/>
                <p:nvPr/>
              </p:nvSpPr>
              <p:spPr>
                <a:xfrm>
                  <a:off x="4665615" y="5151846"/>
                  <a:ext cx="21342" cy="12263"/>
                </a:xfrm>
                <a:custGeom>
                  <a:rect b="b" l="l" r="r" t="t"/>
                  <a:pathLst>
                    <a:path extrusionOk="0" h="12263" w="21342">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5"/>
                <p:cNvSpPr/>
                <p:nvPr/>
              </p:nvSpPr>
              <p:spPr>
                <a:xfrm>
                  <a:off x="4653040" y="5144512"/>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5"/>
                <p:cNvSpPr/>
                <p:nvPr/>
              </p:nvSpPr>
              <p:spPr>
                <a:xfrm>
                  <a:off x="4634503" y="5133808"/>
                  <a:ext cx="27254" cy="15763"/>
                </a:xfrm>
                <a:custGeom>
                  <a:rect b="b" l="l" r="r" t="t"/>
                  <a:pathLst>
                    <a:path extrusionOk="0" h="15763" w="27254">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5"/>
                <p:cNvSpPr/>
                <p:nvPr/>
              </p:nvSpPr>
              <p:spPr>
                <a:xfrm>
                  <a:off x="4772458" y="5227665"/>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5"/>
                <p:cNvSpPr/>
                <p:nvPr/>
              </p:nvSpPr>
              <p:spPr>
                <a:xfrm>
                  <a:off x="4759918" y="522042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5"/>
                <p:cNvSpPr/>
                <p:nvPr/>
              </p:nvSpPr>
              <p:spPr>
                <a:xfrm>
                  <a:off x="4747378" y="5212806"/>
                  <a:ext cx="21257" cy="12298"/>
                </a:xfrm>
                <a:custGeom>
                  <a:rect b="b" l="l" r="r" t="t"/>
                  <a:pathLst>
                    <a:path extrusionOk="0" h="12298"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5"/>
                <p:cNvSpPr/>
                <p:nvPr/>
              </p:nvSpPr>
              <p:spPr>
                <a:xfrm>
                  <a:off x="4734837" y="5205912"/>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5"/>
                <p:cNvSpPr/>
                <p:nvPr/>
              </p:nvSpPr>
              <p:spPr>
                <a:xfrm>
                  <a:off x="4722523" y="5198768"/>
                  <a:ext cx="21411" cy="12299"/>
                </a:xfrm>
                <a:custGeom>
                  <a:rect b="b" l="l" r="r" t="t"/>
                  <a:pathLst>
                    <a:path extrusionOk="0" h="12299" w="21411">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5"/>
                <p:cNvSpPr/>
                <p:nvPr/>
              </p:nvSpPr>
              <p:spPr>
                <a:xfrm>
                  <a:off x="4709923" y="5191470"/>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5"/>
                <p:cNvSpPr/>
                <p:nvPr/>
              </p:nvSpPr>
              <p:spPr>
                <a:xfrm>
                  <a:off x="4697392" y="5184231"/>
                  <a:ext cx="21235" cy="12298"/>
                </a:xfrm>
                <a:custGeom>
                  <a:rect b="b" l="l" r="r" t="t"/>
                  <a:pathLst>
                    <a:path extrusionOk="0" h="12298" w="21235">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5"/>
                <p:cNvSpPr/>
                <p:nvPr/>
              </p:nvSpPr>
              <p:spPr>
                <a:xfrm>
                  <a:off x="4684958" y="5176992"/>
                  <a:ext cx="20976" cy="12299"/>
                </a:xfrm>
                <a:custGeom>
                  <a:rect b="b" l="l" r="r" t="t"/>
                  <a:pathLst>
                    <a:path extrusionOk="0" h="12299" w="20976">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5"/>
                <p:cNvSpPr/>
                <p:nvPr/>
              </p:nvSpPr>
              <p:spPr>
                <a:xfrm>
                  <a:off x="4672326" y="5169717"/>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5"/>
                <p:cNvSpPr/>
                <p:nvPr/>
              </p:nvSpPr>
              <p:spPr>
                <a:xfrm>
                  <a:off x="4659785" y="5162478"/>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5"/>
                <p:cNvSpPr/>
                <p:nvPr/>
              </p:nvSpPr>
              <p:spPr>
                <a:xfrm>
                  <a:off x="4647352" y="5155656"/>
                  <a:ext cx="21150" cy="12358"/>
                </a:xfrm>
                <a:custGeom>
                  <a:rect b="b" l="l" r="r" t="t"/>
                  <a:pathLst>
                    <a:path extrusionOk="0" h="12358" w="2115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5"/>
                <p:cNvSpPr/>
                <p:nvPr/>
              </p:nvSpPr>
              <p:spPr>
                <a:xfrm>
                  <a:off x="4634693" y="5148036"/>
                  <a:ext cx="21269" cy="12263"/>
                </a:xfrm>
                <a:custGeom>
                  <a:rect b="b" l="l" r="r" t="t"/>
                  <a:pathLst>
                    <a:path extrusionOk="0" h="12263" w="21269">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5"/>
                <p:cNvSpPr/>
                <p:nvPr/>
              </p:nvSpPr>
              <p:spPr>
                <a:xfrm>
                  <a:off x="4784985" y="5234904"/>
                  <a:ext cx="27256" cy="15823"/>
                </a:xfrm>
                <a:custGeom>
                  <a:rect b="b" l="l" r="r" t="t"/>
                  <a:pathLst>
                    <a:path extrusionOk="0" h="15823" w="27256">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5"/>
                <p:cNvSpPr/>
                <p:nvPr/>
              </p:nvSpPr>
              <p:spPr>
                <a:xfrm>
                  <a:off x="4610064" y="5140680"/>
                  <a:ext cx="33535" cy="17487"/>
                </a:xfrm>
                <a:custGeom>
                  <a:rect b="b" l="l" r="r" t="t"/>
                  <a:pathLst>
                    <a:path extrusionOk="0" h="17487" w="33535">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5"/>
                <p:cNvSpPr/>
                <p:nvPr/>
              </p:nvSpPr>
              <p:spPr>
                <a:xfrm>
                  <a:off x="4754598" y="5259443"/>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5"/>
                <p:cNvSpPr/>
                <p:nvPr/>
              </p:nvSpPr>
              <p:spPr>
                <a:xfrm>
                  <a:off x="4742212" y="5252239"/>
                  <a:ext cx="20746" cy="12299"/>
                </a:xfrm>
                <a:custGeom>
                  <a:rect b="b" l="l" r="r" t="t"/>
                  <a:pathLst>
                    <a:path extrusionOk="0" h="12299" w="20746">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5"/>
                <p:cNvSpPr/>
                <p:nvPr/>
              </p:nvSpPr>
              <p:spPr>
                <a:xfrm>
                  <a:off x="4729612" y="5245000"/>
                  <a:ext cx="21257" cy="12299"/>
                </a:xfrm>
                <a:custGeom>
                  <a:rect b="b" l="l" r="r" t="t"/>
                  <a:pathLst>
                    <a:path extrusionOk="0" h="12299" w="21257">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5"/>
                <p:cNvSpPr/>
                <p:nvPr/>
              </p:nvSpPr>
              <p:spPr>
                <a:xfrm>
                  <a:off x="4623423" y="5183528"/>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5"/>
                <p:cNvSpPr/>
                <p:nvPr/>
              </p:nvSpPr>
              <p:spPr>
                <a:xfrm>
                  <a:off x="4610954" y="5176325"/>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5"/>
                <p:cNvSpPr/>
                <p:nvPr/>
              </p:nvSpPr>
              <p:spPr>
                <a:xfrm>
                  <a:off x="4598509" y="516908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5"/>
                <p:cNvSpPr/>
                <p:nvPr/>
              </p:nvSpPr>
              <p:spPr>
                <a:xfrm>
                  <a:off x="4586039" y="516190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5"/>
                <p:cNvSpPr/>
                <p:nvPr/>
              </p:nvSpPr>
              <p:spPr>
                <a:xfrm>
                  <a:off x="4713902" y="5236011"/>
                  <a:ext cx="24523" cy="14108"/>
                </a:xfrm>
                <a:custGeom>
                  <a:rect b="b" l="l" r="r" t="t"/>
                  <a:pathLst>
                    <a:path extrusionOk="0" h="14108" w="24523">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4635943" y="5190803"/>
                  <a:ext cx="24413" cy="14108"/>
                </a:xfrm>
                <a:custGeom>
                  <a:rect b="b" l="l" r="r" t="t"/>
                  <a:pathLst>
                    <a:path extrusionOk="0" h="14108" w="24413">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4651601" y="5199816"/>
                  <a:ext cx="71148" cy="41195"/>
                </a:xfrm>
                <a:custGeom>
                  <a:rect b="b" l="l" r="r" t="t"/>
                  <a:pathLst>
                    <a:path extrusionOk="0" h="41195" w="71148">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5"/>
                <p:cNvSpPr/>
                <p:nvPr/>
              </p:nvSpPr>
              <p:spPr>
                <a:xfrm>
                  <a:off x="4756949" y="5232713"/>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5"/>
                <p:cNvSpPr/>
                <p:nvPr/>
              </p:nvSpPr>
              <p:spPr>
                <a:xfrm>
                  <a:off x="4744433" y="5225534"/>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5"/>
                <p:cNvSpPr/>
                <p:nvPr/>
              </p:nvSpPr>
              <p:spPr>
                <a:xfrm>
                  <a:off x="4732035" y="5218330"/>
                  <a:ext cx="21424" cy="12263"/>
                </a:xfrm>
                <a:custGeom>
                  <a:rect b="b" l="l" r="r" t="t"/>
                  <a:pathLst>
                    <a:path extrusionOk="0" h="12263" w="21424">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5"/>
                <p:cNvSpPr/>
                <p:nvPr/>
              </p:nvSpPr>
              <p:spPr>
                <a:xfrm>
                  <a:off x="4719447" y="5211091"/>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5"/>
                <p:cNvSpPr/>
                <p:nvPr/>
              </p:nvSpPr>
              <p:spPr>
                <a:xfrm>
                  <a:off x="4706978" y="5203817"/>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5"/>
                <p:cNvSpPr/>
                <p:nvPr/>
              </p:nvSpPr>
              <p:spPr>
                <a:xfrm>
                  <a:off x="4694711" y="5196578"/>
                  <a:ext cx="20722" cy="12299"/>
                </a:xfrm>
                <a:custGeom>
                  <a:rect b="b" l="l" r="r" t="t"/>
                  <a:pathLst>
                    <a:path extrusionOk="0" h="12299" w="20722">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4681992" y="5189338"/>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4669476" y="51821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5"/>
                <p:cNvSpPr/>
                <p:nvPr/>
              </p:nvSpPr>
              <p:spPr>
                <a:xfrm>
                  <a:off x="4656900" y="5174765"/>
                  <a:ext cx="21316" cy="12299"/>
                </a:xfrm>
                <a:custGeom>
                  <a:rect b="b" l="l" r="r" t="t"/>
                  <a:pathLst>
                    <a:path extrusionOk="0" h="12299" w="21316">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5"/>
                <p:cNvSpPr/>
                <p:nvPr/>
              </p:nvSpPr>
              <p:spPr>
                <a:xfrm>
                  <a:off x="4644490" y="5167657"/>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5"/>
                <p:cNvSpPr/>
                <p:nvPr/>
              </p:nvSpPr>
              <p:spPr>
                <a:xfrm>
                  <a:off x="4632021" y="5160418"/>
                  <a:ext cx="21210" cy="12298"/>
                </a:xfrm>
                <a:custGeom>
                  <a:rect b="b" l="l" r="r" t="t"/>
                  <a:pathLst>
                    <a:path extrusionOk="0" h="12298"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5"/>
                <p:cNvSpPr/>
                <p:nvPr/>
              </p:nvSpPr>
              <p:spPr>
                <a:xfrm>
                  <a:off x="4619504" y="5153179"/>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5"/>
                <p:cNvSpPr/>
                <p:nvPr/>
              </p:nvSpPr>
              <p:spPr>
                <a:xfrm>
                  <a:off x="4769418" y="5240428"/>
                  <a:ext cx="30663" cy="17728"/>
                </a:xfrm>
                <a:custGeom>
                  <a:rect b="b" l="l" r="r" t="t"/>
                  <a:pathLst>
                    <a:path extrusionOk="0" h="17728" w="30663">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4751035" y="5243345"/>
                  <a:ext cx="21400" cy="12299"/>
                </a:xfrm>
                <a:custGeom>
                  <a:rect b="b" l="l" r="r" t="t"/>
                  <a:pathLst>
                    <a:path extrusionOk="0" h="12299" w="2140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5"/>
                <p:cNvSpPr/>
                <p:nvPr/>
              </p:nvSpPr>
              <p:spPr>
                <a:xfrm>
                  <a:off x="4738529" y="5236106"/>
                  <a:ext cx="21200" cy="12299"/>
                </a:xfrm>
                <a:custGeom>
                  <a:rect b="b" l="l" r="r" t="t"/>
                  <a:pathLst>
                    <a:path extrusionOk="0" h="12299" w="2120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5"/>
                <p:cNvSpPr/>
                <p:nvPr/>
              </p:nvSpPr>
              <p:spPr>
                <a:xfrm>
                  <a:off x="4726002" y="5228867"/>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4713712" y="5221628"/>
                  <a:ext cx="20781" cy="12299"/>
                </a:xfrm>
                <a:custGeom>
                  <a:rect b="b" l="l" r="r" t="t"/>
                  <a:pathLst>
                    <a:path extrusionOk="0" h="12299" w="20781">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5"/>
                <p:cNvSpPr/>
                <p:nvPr/>
              </p:nvSpPr>
              <p:spPr>
                <a:xfrm>
                  <a:off x="4701016" y="5214425"/>
                  <a:ext cx="21257" cy="12299"/>
                </a:xfrm>
                <a:custGeom>
                  <a:rect b="b" l="l" r="r" t="t"/>
                  <a:pathLst>
                    <a:path extrusionOk="0" h="12299" w="21257">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5"/>
                <p:cNvSpPr/>
                <p:nvPr/>
              </p:nvSpPr>
              <p:spPr>
                <a:xfrm>
                  <a:off x="4688557" y="5207186"/>
                  <a:ext cx="21271" cy="12299"/>
                </a:xfrm>
                <a:custGeom>
                  <a:rect b="b" l="l" r="r" t="t"/>
                  <a:pathLst>
                    <a:path extrusionOk="0" h="12299" w="21271">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5"/>
                <p:cNvSpPr/>
                <p:nvPr/>
              </p:nvSpPr>
              <p:spPr>
                <a:xfrm>
                  <a:off x="4675924" y="5199947"/>
                  <a:ext cx="21364" cy="12299"/>
                </a:xfrm>
                <a:custGeom>
                  <a:rect b="b" l="l" r="r" t="t"/>
                  <a:pathLst>
                    <a:path extrusionOk="0" h="12299" w="21364">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5"/>
                <p:cNvSpPr/>
                <p:nvPr/>
              </p:nvSpPr>
              <p:spPr>
                <a:xfrm>
                  <a:off x="4663585" y="5192708"/>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5"/>
                <p:cNvSpPr/>
                <p:nvPr/>
              </p:nvSpPr>
              <p:spPr>
                <a:xfrm>
                  <a:off x="4651034" y="5185529"/>
                  <a:ext cx="21269" cy="12299"/>
                </a:xfrm>
                <a:custGeom>
                  <a:rect b="b" l="l" r="r" t="t"/>
                  <a:pathLst>
                    <a:path extrusionOk="0" h="12299" w="2126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5"/>
                <p:cNvSpPr/>
                <p:nvPr/>
              </p:nvSpPr>
              <p:spPr>
                <a:xfrm>
                  <a:off x="4638600" y="5178325"/>
                  <a:ext cx="21257" cy="12263"/>
                </a:xfrm>
                <a:custGeom>
                  <a:rect b="b" l="l" r="r" t="t"/>
                  <a:pathLst>
                    <a:path extrusionOk="0" h="12263" w="21257">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5"/>
                <p:cNvSpPr/>
                <p:nvPr/>
              </p:nvSpPr>
              <p:spPr>
                <a:xfrm>
                  <a:off x="4626083" y="5171051"/>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5"/>
                <p:cNvSpPr/>
                <p:nvPr/>
              </p:nvSpPr>
              <p:spPr>
                <a:xfrm>
                  <a:off x="4598129" y="5154858"/>
                  <a:ext cx="36743" cy="21252"/>
                </a:xfrm>
                <a:custGeom>
                  <a:rect b="b" l="l" r="r" t="t"/>
                  <a:pathLst>
                    <a:path extrusionOk="0" h="21252" w="36743">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5"/>
                <p:cNvSpPr/>
                <p:nvPr/>
              </p:nvSpPr>
              <p:spPr>
                <a:xfrm>
                  <a:off x="4763493" y="5250906"/>
                  <a:ext cx="24428" cy="14204"/>
                </a:xfrm>
                <a:custGeom>
                  <a:rect b="b" l="l" r="r" t="t"/>
                  <a:pathLst>
                    <a:path extrusionOk="0" h="14204" w="24428">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0" name="Google Shape;490;p15"/>
              <p:cNvGrpSpPr/>
              <p:nvPr/>
            </p:nvGrpSpPr>
            <p:grpSpPr>
              <a:xfrm>
                <a:off x="4655095" y="4952197"/>
                <a:ext cx="207390" cy="280361"/>
                <a:chOff x="4655095" y="4952197"/>
                <a:chExt cx="207390" cy="280361"/>
              </a:xfrm>
            </p:grpSpPr>
            <p:grpSp>
              <p:nvGrpSpPr>
                <p:cNvPr id="491" name="Google Shape;491;p15"/>
                <p:cNvGrpSpPr/>
                <p:nvPr/>
              </p:nvGrpSpPr>
              <p:grpSpPr>
                <a:xfrm>
                  <a:off x="4655095" y="4952197"/>
                  <a:ext cx="207390" cy="280361"/>
                  <a:chOff x="4655095" y="4952197"/>
                  <a:chExt cx="207390" cy="280361"/>
                </a:xfrm>
              </p:grpSpPr>
              <p:sp>
                <p:nvSpPr>
                  <p:cNvPr id="492" name="Google Shape;492;p15"/>
                  <p:cNvSpPr/>
                  <p:nvPr/>
                </p:nvSpPr>
                <p:spPr>
                  <a:xfrm>
                    <a:off x="4655095" y="4952197"/>
                    <a:ext cx="207390" cy="280361"/>
                  </a:xfrm>
                  <a:custGeom>
                    <a:rect b="b" l="l" r="r" t="t"/>
                    <a:pathLst>
                      <a:path extrusionOk="0" h="280361" w="20739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5"/>
                  <p:cNvSpPr/>
                  <p:nvPr/>
                </p:nvSpPr>
                <p:spPr>
                  <a:xfrm>
                    <a:off x="4655095" y="4952197"/>
                    <a:ext cx="205775" cy="127104"/>
                  </a:xfrm>
                  <a:custGeom>
                    <a:rect b="b" l="l" r="r" t="t"/>
                    <a:pathLst>
                      <a:path extrusionOk="0" h="127104" w="205775">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5"/>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4655095" y="5110733"/>
                    <a:ext cx="200455" cy="121824"/>
                  </a:xfrm>
                  <a:custGeom>
                    <a:rect b="b" l="l" r="r" t="t"/>
                    <a:pathLst>
                      <a:path extrusionOk="0" h="121824" w="200455">
                        <a:moveTo>
                          <a:pt x="200455" y="121825"/>
                        </a:moveTo>
                        <a:lnTo>
                          <a:pt x="200455" y="116014"/>
                        </a:lnTo>
                        <a:lnTo>
                          <a:pt x="0" y="0"/>
                        </a:lnTo>
                        <a:lnTo>
                          <a:pt x="0" y="5715"/>
                        </a:lnTo>
                        <a:lnTo>
                          <a:pt x="200455" y="121825"/>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7" name="Google Shape;497;p15"/>
                <p:cNvSpPr/>
                <p:nvPr/>
              </p:nvSpPr>
              <p:spPr>
                <a:xfrm>
                  <a:off x="4660320" y="4963096"/>
                  <a:ext cx="2375" cy="144970"/>
                </a:xfrm>
                <a:custGeom>
                  <a:rect b="b" l="l" r="r" t="t"/>
                  <a:pathLst>
                    <a:path extrusionOk="0" h="144970" w="2375">
                      <a:moveTo>
                        <a:pt x="0" y="144971"/>
                      </a:moveTo>
                      <a:lnTo>
                        <a:pt x="0" y="0"/>
                      </a:lnTo>
                      <a:lnTo>
                        <a:pt x="2375" y="1429"/>
                      </a:lnTo>
                      <a:lnTo>
                        <a:pt x="2375" y="143732"/>
                      </a:lnTo>
                      <a:lnTo>
                        <a:pt x="0" y="14497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4662695" y="4964525"/>
                  <a:ext cx="186490" cy="249936"/>
                </a:xfrm>
                <a:custGeom>
                  <a:rect b="b" l="l" r="r" t="t"/>
                  <a:pathLst>
                    <a:path extrusionOk="0" h="249936" w="186490">
                      <a:moveTo>
                        <a:pt x="0" y="0"/>
                      </a:moveTo>
                      <a:lnTo>
                        <a:pt x="0" y="142304"/>
                      </a:lnTo>
                      <a:lnTo>
                        <a:pt x="186490" y="249936"/>
                      </a:lnTo>
                      <a:lnTo>
                        <a:pt x="186490" y="107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4660320" y="5106828"/>
                  <a:ext cx="188865" cy="110490"/>
                </a:xfrm>
                <a:custGeom>
                  <a:rect b="b" l="l" r="r" t="t"/>
                  <a:pathLst>
                    <a:path extrusionOk="0" h="110490" w="188865">
                      <a:moveTo>
                        <a:pt x="0" y="1238"/>
                      </a:moveTo>
                      <a:lnTo>
                        <a:pt x="188865" y="110490"/>
                      </a:lnTo>
                      <a:lnTo>
                        <a:pt x="188865" y="107633"/>
                      </a:lnTo>
                      <a:lnTo>
                        <a:pt x="2375" y="0"/>
                      </a:lnTo>
                      <a:lnTo>
                        <a:pt x="0" y="12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00" name="Google Shape;500;p15"/>
            <p:cNvSpPr/>
            <p:nvPr/>
          </p:nvSpPr>
          <p:spPr>
            <a:xfrm>
              <a:off x="2270876" y="3943763"/>
              <a:ext cx="260754" cy="432930"/>
            </a:xfrm>
            <a:custGeom>
              <a:rect b="b" l="l" r="r" t="t"/>
              <a:pathLst>
                <a:path extrusionOk="0" h="432930" w="260754">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2458935" y="4016678"/>
              <a:ext cx="330765" cy="258321"/>
            </a:xfrm>
            <a:custGeom>
              <a:rect b="b" l="l" r="r" t="t"/>
              <a:pathLst>
                <a:path extrusionOk="0" h="258321" w="330765">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2447141" y="4011203"/>
              <a:ext cx="100743" cy="148055"/>
            </a:xfrm>
            <a:custGeom>
              <a:rect b="b" l="l" r="r" t="t"/>
              <a:pathLst>
                <a:path extrusionOk="0" h="148055" w="100743">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2331622" y="3739152"/>
              <a:ext cx="164429" cy="181621"/>
            </a:xfrm>
            <a:custGeom>
              <a:rect b="b" l="l" r="r" t="t"/>
              <a:pathLst>
                <a:path extrusionOk="0" h="181621" w="164429">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2515394" y="4404988"/>
              <a:ext cx="145638" cy="201549"/>
            </a:xfrm>
            <a:custGeom>
              <a:rect b="b" l="l" r="r" t="t"/>
              <a:pathLst>
                <a:path extrusionOk="0" h="201549" w="145638">
                  <a:moveTo>
                    <a:pt x="145639" y="183928"/>
                  </a:moveTo>
                  <a:lnTo>
                    <a:pt x="145639" y="0"/>
                  </a:lnTo>
                  <a:lnTo>
                    <a:pt x="0" y="85249"/>
                  </a:lnTo>
                  <a:lnTo>
                    <a:pt x="56052" y="201549"/>
                  </a:lnTo>
                  <a:lnTo>
                    <a:pt x="145639" y="183928"/>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2565555" y="4383081"/>
              <a:ext cx="95477" cy="55816"/>
            </a:xfrm>
            <a:custGeom>
              <a:rect b="b" l="l" r="r" t="t"/>
              <a:pathLst>
                <a:path extrusionOk="0" h="55816" w="95477">
                  <a:moveTo>
                    <a:pt x="0" y="32480"/>
                  </a:moveTo>
                  <a:lnTo>
                    <a:pt x="55862" y="0"/>
                  </a:lnTo>
                  <a:lnTo>
                    <a:pt x="95478" y="22860"/>
                  </a:lnTo>
                  <a:lnTo>
                    <a:pt x="37526" y="55816"/>
                  </a:lnTo>
                  <a:lnTo>
                    <a:pt x="0" y="32480"/>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4383145" y="3435820"/>
              <a:ext cx="77712" cy="44958"/>
            </a:xfrm>
            <a:custGeom>
              <a:rect b="b" l="l" r="r" t="t"/>
              <a:pathLst>
                <a:path extrusionOk="0" h="44958" w="77712">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flipH="1">
              <a:off x="4682927"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rot="10800000">
              <a:off x="6022844" y="4502970"/>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flipH="1">
              <a:off x="6190049"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flipH="1">
              <a:off x="6403900"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flipH="1">
              <a:off x="6190049"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a:off x="6351541" y="3874743"/>
              <a:ext cx="217302" cy="317702"/>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6368017" y="3871983"/>
              <a:ext cx="104086" cy="12826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6388363" y="4011215"/>
              <a:ext cx="128390" cy="14369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a:off x="6169126" y="4068541"/>
              <a:ext cx="242294" cy="344916"/>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6350989" y="4058254"/>
              <a:ext cx="187162" cy="24687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6384325" y="3881810"/>
              <a:ext cx="137686" cy="169616"/>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6389913" y="3881145"/>
              <a:ext cx="138230" cy="13009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6223986" y="4735273"/>
              <a:ext cx="108702" cy="82916"/>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6224466" y="4761723"/>
              <a:ext cx="108209" cy="5649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6169601" y="4699543"/>
              <a:ext cx="99502" cy="77082"/>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5"/>
            <p:cNvSpPr/>
            <p:nvPr/>
          </p:nvSpPr>
          <p:spPr>
            <a:xfrm>
              <a:off x="6170058" y="4724979"/>
              <a:ext cx="99108" cy="5173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5"/>
            <p:cNvSpPr/>
            <p:nvPr/>
          </p:nvSpPr>
          <p:spPr>
            <a:xfrm>
              <a:off x="6206498" y="4301929"/>
              <a:ext cx="236938" cy="40866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6271102" y="4302737"/>
              <a:ext cx="235887" cy="442489"/>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6183254" y="4274877"/>
              <a:ext cx="352749" cy="324700"/>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5"/>
            <p:cNvSpPr/>
            <p:nvPr/>
          </p:nvSpPr>
          <p:spPr>
            <a:xfrm>
              <a:off x="6466820" y="4083042"/>
              <a:ext cx="122590" cy="42978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5"/>
            <p:cNvSpPr/>
            <p:nvPr/>
          </p:nvSpPr>
          <p:spPr>
            <a:xfrm>
              <a:off x="6490841" y="4077626"/>
              <a:ext cx="74124" cy="94270"/>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5"/>
            <p:cNvSpPr/>
            <p:nvPr/>
          </p:nvSpPr>
          <p:spPr>
            <a:xfrm>
              <a:off x="6345497" y="4058119"/>
              <a:ext cx="63405" cy="6657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29" name="Google Shape;529;p15"/>
            <p:cNvGrpSpPr/>
            <p:nvPr/>
          </p:nvGrpSpPr>
          <p:grpSpPr>
            <a:xfrm>
              <a:off x="6161836" y="4215479"/>
              <a:ext cx="350682" cy="265782"/>
              <a:chOff x="6621095" y="1452181"/>
              <a:chExt cx="330894" cy="250785"/>
            </a:xfrm>
          </p:grpSpPr>
          <p:sp>
            <p:nvSpPr>
              <p:cNvPr id="530" name="Google Shape;530;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16"/>
          <p:cNvSpPr txBox="1"/>
          <p:nvPr>
            <p:ph idx="4294967295" type="ctrTitle"/>
          </p:nvPr>
        </p:nvSpPr>
        <p:spPr>
          <a:xfrm>
            <a:off x="685800" y="1570050"/>
            <a:ext cx="3867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solidFill>
                  <a:schemeClr val="accent1"/>
                </a:solidFill>
              </a:rPr>
              <a:t>Impact</a:t>
            </a:r>
            <a:endParaRPr sz="6000">
              <a:solidFill>
                <a:schemeClr val="accent1"/>
              </a:solidFill>
            </a:endParaRPr>
          </a:p>
        </p:txBody>
      </p:sp>
      <p:sp>
        <p:nvSpPr>
          <p:cNvPr id="540" name="Google Shape;540;p16"/>
          <p:cNvSpPr txBox="1"/>
          <p:nvPr>
            <p:ph idx="4294967295" type="subTitle"/>
          </p:nvPr>
        </p:nvSpPr>
        <p:spPr>
          <a:xfrm>
            <a:off x="685800" y="2788648"/>
            <a:ext cx="3867900" cy="171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a:t>
            </a:r>
            <a:r>
              <a:rPr lang="en"/>
              <a:t>e hope this application encourages users to continue to engage in an atmosphere of interaction making life at post-secondary smooth and fun</a:t>
            </a:r>
            <a:endParaRPr/>
          </a:p>
        </p:txBody>
      </p:sp>
      <p:sp>
        <p:nvSpPr>
          <p:cNvPr id="541" name="Google Shape;541;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42" name="Google Shape;542;p16"/>
          <p:cNvGrpSpPr/>
          <p:nvPr/>
        </p:nvGrpSpPr>
        <p:grpSpPr>
          <a:xfrm>
            <a:off x="5038937" y="624256"/>
            <a:ext cx="3428994" cy="3803332"/>
            <a:chOff x="2152750" y="190500"/>
            <a:chExt cx="4293756" cy="4762499"/>
          </a:xfrm>
        </p:grpSpPr>
        <p:sp>
          <p:nvSpPr>
            <p:cNvPr id="543" name="Google Shape;543;p16"/>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6"/>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6"/>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6"/>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6"/>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6"/>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6"/>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6"/>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6"/>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6"/>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6"/>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6"/>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6"/>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6"/>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6"/>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6"/>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6"/>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6"/>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6"/>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6"/>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6"/>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6"/>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6"/>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6"/>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6"/>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6"/>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6"/>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6"/>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6"/>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6"/>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6"/>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6"/>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6"/>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6"/>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6"/>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6"/>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6"/>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6"/>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6"/>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6"/>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6"/>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6"/>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6"/>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6"/>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6"/>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6"/>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6"/>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6"/>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6"/>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6"/>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6"/>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6"/>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6"/>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6"/>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6"/>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6"/>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6"/>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6"/>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6"/>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6"/>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6"/>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6"/>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6"/>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6"/>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6"/>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6"/>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6"/>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6"/>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6"/>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6"/>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6"/>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6"/>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6"/>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6"/>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17" name="Google Shape;617;p16"/>
            <p:cNvGrpSpPr/>
            <p:nvPr/>
          </p:nvGrpSpPr>
          <p:grpSpPr>
            <a:xfrm>
              <a:off x="3923682" y="3244965"/>
              <a:ext cx="195764" cy="131404"/>
              <a:chOff x="5733332" y="4102215"/>
              <a:chExt cx="195764" cy="131404"/>
            </a:xfrm>
          </p:grpSpPr>
          <p:sp>
            <p:nvSpPr>
              <p:cNvPr id="618" name="Google Shape;618;p16"/>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6"/>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6"/>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6"/>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6"/>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6"/>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6"/>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6"/>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6"/>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7" name="Google Shape;627;p16"/>
            <p:cNvGrpSpPr/>
            <p:nvPr/>
          </p:nvGrpSpPr>
          <p:grpSpPr>
            <a:xfrm flipH="1">
              <a:off x="3829267" y="2465054"/>
              <a:ext cx="683694" cy="518573"/>
              <a:chOff x="6621095" y="1452181"/>
              <a:chExt cx="330894" cy="250785"/>
            </a:xfrm>
          </p:grpSpPr>
          <p:sp>
            <p:nvSpPr>
              <p:cNvPr id="628" name="Google Shape;628;p1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33" name="Google Shape;633;p16"/>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6"/>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6"/>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6"/>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6"/>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6"/>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6"/>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6"/>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6"/>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6"/>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6"/>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6"/>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6"/>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6"/>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6"/>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6"/>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6"/>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6"/>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7"/>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Who</a:t>
            </a:r>
            <a:endParaRPr/>
          </a:p>
        </p:txBody>
      </p:sp>
      <p:sp>
        <p:nvSpPr>
          <p:cNvPr id="656" name="Google Shape;656;p17"/>
          <p:cNvSpPr txBox="1"/>
          <p:nvPr>
            <p:ph idx="1" type="body"/>
          </p:nvPr>
        </p:nvSpPr>
        <p:spPr>
          <a:xfrm>
            <a:off x="457200" y="1995750"/>
            <a:ext cx="6264900" cy="2640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Our audience are the students in residence at the University of Regina located in Regina, SK, Canada.</a:t>
            </a:r>
            <a:endParaRPr/>
          </a:p>
          <a:p>
            <a:pPr indent="-342900" lvl="0" marL="457200" rtl="0" algn="l">
              <a:spcBef>
                <a:spcPts val="0"/>
              </a:spcBef>
              <a:spcAft>
                <a:spcPts val="0"/>
              </a:spcAft>
              <a:buSzPts val="1800"/>
              <a:buChar char="❏"/>
            </a:pPr>
            <a:r>
              <a:rPr lang="en"/>
              <a:t>As of this first Minimum Viable Product, we hope to reach the  residence at the University of Regina and towards future viable productions of this application, we hope to reach all Universities in Canada who have residence.  </a:t>
            </a:r>
            <a:endParaRPr/>
          </a:p>
          <a:p>
            <a:pPr indent="0" lvl="0" marL="0" rtl="0" algn="l">
              <a:spcBef>
                <a:spcPts val="600"/>
              </a:spcBef>
              <a:spcAft>
                <a:spcPts val="0"/>
              </a:spcAft>
              <a:buNone/>
            </a:pPr>
            <a:r>
              <a:t/>
            </a:r>
            <a:endParaRPr/>
          </a:p>
        </p:txBody>
      </p:sp>
      <p:sp>
        <p:nvSpPr>
          <p:cNvPr id="657" name="Google Shape;657;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58" name="Google Shape;658;p17"/>
          <p:cNvGrpSpPr/>
          <p:nvPr/>
        </p:nvGrpSpPr>
        <p:grpSpPr>
          <a:xfrm>
            <a:off x="6432202" y="1284733"/>
            <a:ext cx="2155292" cy="2429009"/>
            <a:chOff x="2012475" y="393272"/>
            <a:chExt cx="4440240" cy="4609126"/>
          </a:xfrm>
        </p:grpSpPr>
        <p:sp>
          <p:nvSpPr>
            <p:cNvPr id="659" name="Google Shape;659;p17"/>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7"/>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7"/>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7"/>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7"/>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7"/>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7"/>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7"/>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7"/>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7"/>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7"/>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7"/>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7"/>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7"/>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7"/>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7"/>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7"/>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7"/>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7"/>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7"/>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7"/>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7"/>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7"/>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7"/>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7"/>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7"/>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7"/>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7"/>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7"/>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7"/>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7"/>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7"/>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7"/>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7"/>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7"/>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7"/>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7"/>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7"/>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7"/>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7"/>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7"/>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7"/>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7"/>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7"/>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7"/>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7"/>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7"/>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7"/>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7"/>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7"/>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7"/>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7"/>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7"/>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7"/>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7"/>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7"/>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7"/>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7"/>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7"/>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7"/>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7"/>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7"/>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7"/>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7"/>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7"/>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7"/>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7"/>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7"/>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17"/>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17"/>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7"/>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7"/>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7"/>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7"/>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7"/>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7"/>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17"/>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7"/>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7"/>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7"/>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7"/>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7"/>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7"/>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7"/>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7"/>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7"/>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7"/>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7"/>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17"/>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17"/>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17"/>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17"/>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17"/>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8"/>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Constraints and limitations </a:t>
            </a:r>
            <a:endParaRPr/>
          </a:p>
        </p:txBody>
      </p:sp>
      <p:sp>
        <p:nvSpPr>
          <p:cNvPr id="757" name="Google Shape;757;p18"/>
          <p:cNvSpPr txBox="1"/>
          <p:nvPr>
            <p:ph idx="1" type="body"/>
          </p:nvPr>
        </p:nvSpPr>
        <p:spPr>
          <a:xfrm>
            <a:off x="457200" y="1688308"/>
            <a:ext cx="5640900" cy="26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Lack of </a:t>
            </a:r>
            <a:r>
              <a:rPr lang="en"/>
              <a:t>knowledge </a:t>
            </a:r>
            <a:endParaRPr/>
          </a:p>
          <a:p>
            <a:pPr indent="-342900" lvl="0" marL="457200" rtl="0" algn="l">
              <a:spcBef>
                <a:spcPts val="0"/>
              </a:spcBef>
              <a:spcAft>
                <a:spcPts val="0"/>
              </a:spcAft>
              <a:buSzPts val="1800"/>
              <a:buChar char="▸"/>
            </a:pPr>
            <a:r>
              <a:rPr lang="en"/>
              <a:t>Limited user </a:t>
            </a:r>
            <a:r>
              <a:rPr lang="en"/>
              <a:t>involvement</a:t>
            </a:r>
            <a:endParaRPr/>
          </a:p>
          <a:p>
            <a:pPr indent="-342900" lvl="0" marL="457200" rtl="0" algn="l">
              <a:spcBef>
                <a:spcPts val="0"/>
              </a:spcBef>
              <a:spcAft>
                <a:spcPts val="0"/>
              </a:spcAft>
              <a:buSzPts val="1800"/>
              <a:buChar char="▸"/>
            </a:pPr>
            <a:r>
              <a:rPr lang="en"/>
              <a:t>Scope vs time</a:t>
            </a:r>
            <a:endParaRPr/>
          </a:p>
          <a:p>
            <a:pPr indent="-342900" lvl="0" marL="457200" rtl="0" algn="l">
              <a:spcBef>
                <a:spcPts val="0"/>
              </a:spcBef>
              <a:spcAft>
                <a:spcPts val="0"/>
              </a:spcAft>
              <a:buSzPts val="1800"/>
              <a:buChar char="▸"/>
            </a:pPr>
            <a:r>
              <a:rPr lang="en"/>
              <a:t>Different perspectives about project envisioned by team members</a:t>
            </a:r>
            <a:endParaRPr/>
          </a:p>
          <a:p>
            <a:pPr indent="-342900" lvl="0" marL="457200" rtl="0" algn="l">
              <a:spcBef>
                <a:spcPts val="0"/>
              </a:spcBef>
              <a:spcAft>
                <a:spcPts val="0"/>
              </a:spcAft>
              <a:buSzPts val="1800"/>
              <a:buChar char="▸"/>
            </a:pPr>
            <a:r>
              <a:rPr lang="en"/>
              <a:t>Features cannot be implemented due to restrictions by University of Regina l</a:t>
            </a:r>
            <a:endParaRPr/>
          </a:p>
        </p:txBody>
      </p:sp>
      <p:sp>
        <p:nvSpPr>
          <p:cNvPr id="758" name="Google Shape;758;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59" name="Google Shape;759;p18"/>
          <p:cNvGrpSpPr/>
          <p:nvPr/>
        </p:nvGrpSpPr>
        <p:grpSpPr>
          <a:xfrm>
            <a:off x="6316843" y="1094814"/>
            <a:ext cx="2373304" cy="2849791"/>
            <a:chOff x="2244025" y="145922"/>
            <a:chExt cx="4382832" cy="4762352"/>
          </a:xfrm>
        </p:grpSpPr>
        <p:grpSp>
          <p:nvGrpSpPr>
            <p:cNvPr id="760" name="Google Shape;760;p18"/>
            <p:cNvGrpSpPr/>
            <p:nvPr/>
          </p:nvGrpSpPr>
          <p:grpSpPr>
            <a:xfrm>
              <a:off x="4124355" y="330300"/>
              <a:ext cx="2502502" cy="3373185"/>
              <a:chOff x="5785580" y="1232275"/>
              <a:chExt cx="2502502" cy="3373185"/>
            </a:xfrm>
          </p:grpSpPr>
          <p:sp>
            <p:nvSpPr>
              <p:cNvPr id="761" name="Google Shape;761;p18"/>
              <p:cNvSpPr/>
              <p:nvPr/>
            </p:nvSpPr>
            <p:spPr>
              <a:xfrm>
                <a:off x="6314607" y="3851433"/>
                <a:ext cx="944490" cy="545783"/>
              </a:xfrm>
              <a:custGeom>
                <a:rect b="b" l="l" r="r" t="t"/>
                <a:pathLst>
                  <a:path extrusionOk="0" h="545783" w="94449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18"/>
              <p:cNvSpPr/>
              <p:nvPr/>
            </p:nvSpPr>
            <p:spPr>
              <a:xfrm>
                <a:off x="6357717" y="3826573"/>
                <a:ext cx="944624" cy="545413"/>
              </a:xfrm>
              <a:custGeom>
                <a:rect b="b" l="l" r="r" t="t"/>
                <a:pathLst>
                  <a:path extrusionOk="0" h="545413" w="944624">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18"/>
              <p:cNvSpPr/>
              <p:nvPr/>
            </p:nvSpPr>
            <p:spPr>
              <a:xfrm>
                <a:off x="7274623" y="4156138"/>
                <a:ext cx="27813" cy="18192"/>
              </a:xfrm>
              <a:custGeom>
                <a:rect b="b" l="l" r="r" t="t"/>
                <a:pathLst>
                  <a:path extrusionOk="0" h="18192" w="27813">
                    <a:moveTo>
                      <a:pt x="27813" y="18193"/>
                    </a:moveTo>
                    <a:lnTo>
                      <a:pt x="27813" y="0"/>
                    </a:lnTo>
                    <a:lnTo>
                      <a:pt x="0" y="16002"/>
                    </a:lnTo>
                    <a:lnTo>
                      <a:pt x="27813" y="1819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18"/>
              <p:cNvSpPr/>
              <p:nvPr/>
            </p:nvSpPr>
            <p:spPr>
              <a:xfrm>
                <a:off x="6357747" y="4031456"/>
                <a:ext cx="28575" cy="18478"/>
              </a:xfrm>
              <a:custGeom>
                <a:rect b="b" l="l" r="r" t="t"/>
                <a:pathLst>
                  <a:path extrusionOk="0" h="18478" w="28575">
                    <a:moveTo>
                      <a:pt x="0" y="18479"/>
                    </a:moveTo>
                    <a:lnTo>
                      <a:pt x="0" y="0"/>
                    </a:lnTo>
                    <a:lnTo>
                      <a:pt x="28575" y="11811"/>
                    </a:lnTo>
                    <a:lnTo>
                      <a:pt x="0" y="1847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18"/>
              <p:cNvSpPr/>
              <p:nvPr/>
            </p:nvSpPr>
            <p:spPr>
              <a:xfrm>
                <a:off x="6357717" y="3808380"/>
                <a:ext cx="944624" cy="545381"/>
              </a:xfrm>
              <a:custGeom>
                <a:rect b="b" l="l" r="r" t="t"/>
                <a:pathLst>
                  <a:path extrusionOk="0" h="545381" w="944624">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18"/>
              <p:cNvSpPr/>
              <p:nvPr/>
            </p:nvSpPr>
            <p:spPr>
              <a:xfrm>
                <a:off x="6627114" y="3561873"/>
                <a:ext cx="675322" cy="594264"/>
              </a:xfrm>
              <a:custGeom>
                <a:rect b="b" l="l" r="r" t="t"/>
                <a:pathLst>
                  <a:path extrusionOk="0" h="594264" w="675322">
                    <a:moveTo>
                      <a:pt x="74581" y="247269"/>
                    </a:moveTo>
                    <a:lnTo>
                      <a:pt x="0" y="0"/>
                    </a:lnTo>
                    <a:lnTo>
                      <a:pt x="608933" y="349186"/>
                    </a:lnTo>
                    <a:lnTo>
                      <a:pt x="675322" y="594265"/>
                    </a:lnTo>
                    <a:lnTo>
                      <a:pt x="74581" y="24726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18"/>
              <p:cNvSpPr/>
              <p:nvPr/>
            </p:nvSpPr>
            <p:spPr>
              <a:xfrm>
                <a:off x="7276147" y="4135183"/>
                <a:ext cx="26289" cy="31146"/>
              </a:xfrm>
              <a:custGeom>
                <a:rect b="b" l="l" r="r" t="t"/>
                <a:pathLst>
                  <a:path extrusionOk="0" h="31146" w="26289">
                    <a:moveTo>
                      <a:pt x="8572" y="31147"/>
                    </a:moveTo>
                    <a:lnTo>
                      <a:pt x="26289" y="20955"/>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18"/>
              <p:cNvSpPr/>
              <p:nvPr/>
            </p:nvSpPr>
            <p:spPr>
              <a:xfrm>
                <a:off x="6607968" y="3571113"/>
                <a:ext cx="676751" cy="595217"/>
              </a:xfrm>
              <a:custGeom>
                <a:rect b="b" l="l" r="r" t="t"/>
                <a:pathLst>
                  <a:path extrusionOk="0" h="595217" w="676751">
                    <a:moveTo>
                      <a:pt x="74486" y="247364"/>
                    </a:moveTo>
                    <a:lnTo>
                      <a:pt x="0" y="0"/>
                    </a:lnTo>
                    <a:lnTo>
                      <a:pt x="608933" y="349282"/>
                    </a:lnTo>
                    <a:lnTo>
                      <a:pt x="676751" y="595217"/>
                    </a:lnTo>
                    <a:lnTo>
                      <a:pt x="74486" y="24736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8"/>
              <p:cNvSpPr/>
              <p:nvPr/>
            </p:nvSpPr>
            <p:spPr>
              <a:xfrm>
                <a:off x="5811392" y="1232275"/>
                <a:ext cx="2476690" cy="3358041"/>
              </a:xfrm>
              <a:custGeom>
                <a:rect b="b" l="l" r="r" t="t"/>
                <a:pathLst>
                  <a:path extrusionOk="0" h="3358041" w="247669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8"/>
              <p:cNvSpPr/>
              <p:nvPr/>
            </p:nvSpPr>
            <p:spPr>
              <a:xfrm>
                <a:off x="8240363" y="4509420"/>
                <a:ext cx="26098" cy="92487"/>
              </a:xfrm>
              <a:custGeom>
                <a:rect b="b" l="l" r="r" t="t"/>
                <a:pathLst>
                  <a:path extrusionOk="0" h="92487" w="26098">
                    <a:moveTo>
                      <a:pt x="0" y="92488"/>
                    </a:moveTo>
                    <a:lnTo>
                      <a:pt x="26098" y="77438"/>
                    </a:lnTo>
                    <a:lnTo>
                      <a:pt x="14859" y="0"/>
                    </a:lnTo>
                    <a:lnTo>
                      <a:pt x="0" y="9248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18"/>
              <p:cNvSpPr/>
              <p:nvPr/>
            </p:nvSpPr>
            <p:spPr>
              <a:xfrm>
                <a:off x="5807106" y="1235868"/>
                <a:ext cx="62674" cy="27245"/>
              </a:xfrm>
              <a:custGeom>
                <a:rect b="b" l="l" r="r" t="t"/>
                <a:pathLst>
                  <a:path extrusionOk="0" h="27245" w="62674">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18"/>
              <p:cNvSpPr/>
              <p:nvPr/>
            </p:nvSpPr>
            <p:spPr>
              <a:xfrm>
                <a:off x="5789771" y="1244753"/>
                <a:ext cx="2476690" cy="3358040"/>
              </a:xfrm>
              <a:custGeom>
                <a:rect b="b" l="l" r="r" t="t"/>
                <a:pathLst>
                  <a:path extrusionOk="0" h="3358040" w="247669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18"/>
              <p:cNvSpPr/>
              <p:nvPr/>
            </p:nvSpPr>
            <p:spPr>
              <a:xfrm>
                <a:off x="5785580" y="1247175"/>
                <a:ext cx="2476785" cy="3358285"/>
              </a:xfrm>
              <a:custGeom>
                <a:rect b="b" l="l" r="r" t="t"/>
                <a:pathLst>
                  <a:path extrusionOk="0" h="3358285" w="2476785">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18"/>
              <p:cNvSpPr/>
              <p:nvPr/>
            </p:nvSpPr>
            <p:spPr>
              <a:xfrm>
                <a:off x="5815488" y="1286421"/>
                <a:ext cx="2415539" cy="3200710"/>
              </a:xfrm>
              <a:custGeom>
                <a:rect b="b" l="l" r="r" t="t"/>
                <a:pathLst>
                  <a:path extrusionOk="0" h="3200710" w="2415539">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18"/>
              <p:cNvSpPr/>
              <p:nvPr/>
            </p:nvSpPr>
            <p:spPr>
              <a:xfrm>
                <a:off x="5915882" y="1476290"/>
                <a:ext cx="2188940" cy="1460906"/>
              </a:xfrm>
              <a:custGeom>
                <a:rect b="b" l="l" r="r" t="t"/>
                <a:pathLst>
                  <a:path extrusionOk="0" h="1460906" w="218894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18"/>
              <p:cNvSpPr/>
              <p:nvPr/>
            </p:nvSpPr>
            <p:spPr>
              <a:xfrm rot="-1801764">
                <a:off x="5975652" y="1564561"/>
                <a:ext cx="76512" cy="132469"/>
              </a:xfrm>
              <a:custGeom>
                <a:rect b="b" l="l" r="r" t="t"/>
                <a:pathLst>
                  <a:path extrusionOk="0" h="132587" w="7658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18"/>
              <p:cNvSpPr/>
              <p:nvPr/>
            </p:nvSpPr>
            <p:spPr>
              <a:xfrm>
                <a:off x="6935438" y="2145169"/>
                <a:ext cx="197262" cy="149154"/>
              </a:xfrm>
              <a:custGeom>
                <a:rect b="b" l="l" r="r" t="t"/>
                <a:pathLst>
                  <a:path extrusionOk="0" h="149154" w="197262">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8"/>
              <p:cNvSpPr/>
              <p:nvPr/>
            </p:nvSpPr>
            <p:spPr>
              <a:xfrm>
                <a:off x="7235094" y="2318577"/>
                <a:ext cx="197262" cy="148968"/>
              </a:xfrm>
              <a:custGeom>
                <a:rect b="b" l="l" r="r" t="t"/>
                <a:pathLst>
                  <a:path extrusionOk="0" h="148968" w="197262">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8"/>
              <p:cNvSpPr/>
              <p:nvPr/>
            </p:nvSpPr>
            <p:spPr>
              <a:xfrm>
                <a:off x="7529798" y="2488369"/>
                <a:ext cx="197358" cy="149033"/>
              </a:xfrm>
              <a:custGeom>
                <a:rect b="b" l="l" r="r" t="t"/>
                <a:pathLst>
                  <a:path extrusionOk="0" h="149033" w="197358">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8"/>
              <p:cNvSpPr/>
              <p:nvPr/>
            </p:nvSpPr>
            <p:spPr>
              <a:xfrm>
                <a:off x="7829454" y="2661668"/>
                <a:ext cx="197358" cy="148943"/>
              </a:xfrm>
              <a:custGeom>
                <a:rect b="b" l="l" r="r" t="t"/>
                <a:pathLst>
                  <a:path extrusionOk="0" h="148943" w="197358">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8"/>
              <p:cNvSpPr/>
              <p:nvPr/>
            </p:nvSpPr>
            <p:spPr>
              <a:xfrm>
                <a:off x="7391400" y="2634856"/>
                <a:ext cx="551783" cy="685887"/>
              </a:xfrm>
              <a:custGeom>
                <a:rect b="b" l="l" r="r" t="t"/>
                <a:pathLst>
                  <a:path extrusionOk="0" h="685887" w="551783">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18"/>
              <p:cNvSpPr/>
              <p:nvPr/>
            </p:nvSpPr>
            <p:spPr>
              <a:xfrm>
                <a:off x="5981604" y="2604685"/>
                <a:ext cx="1286351" cy="820016"/>
              </a:xfrm>
              <a:custGeom>
                <a:rect b="b" l="l" r="r" t="t"/>
                <a:pathLst>
                  <a:path extrusionOk="0" h="820016" w="1286351">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18"/>
              <p:cNvSpPr/>
              <p:nvPr/>
            </p:nvSpPr>
            <p:spPr>
              <a:xfrm>
                <a:off x="5985319" y="2767047"/>
                <a:ext cx="1158430" cy="718178"/>
              </a:xfrm>
              <a:custGeom>
                <a:rect b="b" l="l" r="r" t="t"/>
                <a:pathLst>
                  <a:path extrusionOk="0" h="718178" w="115843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18"/>
              <p:cNvSpPr/>
              <p:nvPr/>
            </p:nvSpPr>
            <p:spPr>
              <a:xfrm>
                <a:off x="5985319" y="2872624"/>
                <a:ext cx="1158430" cy="718059"/>
              </a:xfrm>
              <a:custGeom>
                <a:rect b="b" l="l" r="r" t="t"/>
                <a:pathLst>
                  <a:path extrusionOk="0" h="718059" w="115843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18"/>
              <p:cNvSpPr/>
              <p:nvPr/>
            </p:nvSpPr>
            <p:spPr>
              <a:xfrm>
                <a:off x="5985319" y="2978121"/>
                <a:ext cx="868489" cy="550694"/>
              </a:xfrm>
              <a:custGeom>
                <a:rect b="b" l="l" r="r" t="t"/>
                <a:pathLst>
                  <a:path extrusionOk="0" h="550694" w="868489">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18"/>
              <p:cNvSpPr/>
              <p:nvPr/>
            </p:nvSpPr>
            <p:spPr>
              <a:xfrm>
                <a:off x="7391018" y="3086134"/>
                <a:ext cx="551783" cy="368151"/>
              </a:xfrm>
              <a:custGeom>
                <a:rect b="b" l="l" r="r" t="t"/>
                <a:pathLst>
                  <a:path extrusionOk="0" h="368151"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18"/>
              <p:cNvSpPr/>
              <p:nvPr/>
            </p:nvSpPr>
            <p:spPr>
              <a:xfrm>
                <a:off x="7391018" y="3191616"/>
                <a:ext cx="551783" cy="368230"/>
              </a:xfrm>
              <a:custGeom>
                <a:rect b="b" l="l" r="r" t="t"/>
                <a:pathLst>
                  <a:path extrusionOk="0" h="368230" w="551783">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18"/>
              <p:cNvSpPr/>
              <p:nvPr/>
            </p:nvSpPr>
            <p:spPr>
              <a:xfrm>
                <a:off x="7391018" y="3297399"/>
                <a:ext cx="413670" cy="288153"/>
              </a:xfrm>
              <a:custGeom>
                <a:rect b="b" l="l" r="r" t="t"/>
                <a:pathLst>
                  <a:path extrusionOk="0" h="288153" w="41367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18"/>
              <p:cNvSpPr/>
              <p:nvPr/>
            </p:nvSpPr>
            <p:spPr>
              <a:xfrm>
                <a:off x="7391400" y="3447774"/>
                <a:ext cx="551783" cy="685927"/>
              </a:xfrm>
              <a:custGeom>
                <a:rect b="b" l="l" r="r" t="t"/>
                <a:pathLst>
                  <a:path extrusionOk="0" h="685927" w="551783">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18"/>
              <p:cNvSpPr/>
              <p:nvPr/>
            </p:nvSpPr>
            <p:spPr>
              <a:xfrm>
                <a:off x="7391018" y="3899093"/>
                <a:ext cx="551783" cy="368152"/>
              </a:xfrm>
              <a:custGeom>
                <a:rect b="b" l="l" r="r" t="t"/>
                <a:pathLst>
                  <a:path extrusionOk="0" h="368152"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18"/>
              <p:cNvSpPr/>
              <p:nvPr/>
            </p:nvSpPr>
            <p:spPr>
              <a:xfrm>
                <a:off x="7462456" y="2876264"/>
                <a:ext cx="257937" cy="241458"/>
              </a:xfrm>
              <a:custGeom>
                <a:rect b="b" l="l" r="r" t="t"/>
                <a:pathLst>
                  <a:path extrusionOk="0" h="241458" w="257937">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18"/>
              <p:cNvSpPr/>
              <p:nvPr/>
            </p:nvSpPr>
            <p:spPr>
              <a:xfrm rot="-1801764">
                <a:off x="7788337" y="2912905"/>
                <a:ext cx="68709" cy="119146"/>
              </a:xfrm>
              <a:custGeom>
                <a:rect b="b" l="l" r="r" t="t"/>
                <a:pathLst>
                  <a:path extrusionOk="0" h="119252" w="6877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18"/>
              <p:cNvSpPr/>
              <p:nvPr/>
            </p:nvSpPr>
            <p:spPr>
              <a:xfrm>
                <a:off x="7466171" y="3701224"/>
                <a:ext cx="257936" cy="241363"/>
              </a:xfrm>
              <a:custGeom>
                <a:rect b="b" l="l" r="r" t="t"/>
                <a:pathLst>
                  <a:path extrusionOk="0" h="241363" w="257936">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18"/>
              <p:cNvSpPr/>
              <p:nvPr/>
            </p:nvSpPr>
            <p:spPr>
              <a:xfrm rot="-1790023">
                <a:off x="7807389" y="3748630"/>
                <a:ext cx="69009" cy="119667"/>
              </a:xfrm>
              <a:custGeom>
                <a:rect b="b" l="l" r="r" t="t"/>
                <a:pathLst>
                  <a:path extrusionOk="0" h="119663" w="69007">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18"/>
              <p:cNvSpPr/>
              <p:nvPr/>
            </p:nvSpPr>
            <p:spPr>
              <a:xfrm>
                <a:off x="5996654" y="1854288"/>
                <a:ext cx="1266348" cy="1335535"/>
              </a:xfrm>
              <a:custGeom>
                <a:rect b="b" l="l" r="r" t="t"/>
                <a:pathLst>
                  <a:path extrusionOk="0" h="1335535" w="1266348">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18"/>
              <p:cNvSpPr/>
              <p:nvPr/>
            </p:nvSpPr>
            <p:spPr>
              <a:xfrm>
                <a:off x="6187916" y="2312479"/>
                <a:ext cx="441007" cy="412813"/>
              </a:xfrm>
              <a:custGeom>
                <a:rect b="b" l="l" r="r" t="t"/>
                <a:pathLst>
                  <a:path extrusionOk="0" h="412813" w="441007">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18"/>
              <p:cNvSpPr/>
              <p:nvPr/>
            </p:nvSpPr>
            <p:spPr>
              <a:xfrm rot="-1801764">
                <a:off x="6969573" y="2537060"/>
                <a:ext cx="117623" cy="203653"/>
              </a:xfrm>
              <a:custGeom>
                <a:rect b="b" l="l" r="r" t="t"/>
                <a:pathLst>
                  <a:path extrusionOk="0" h="203834" w="117728">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8" name="Google Shape;798;p18"/>
            <p:cNvSpPr/>
            <p:nvPr/>
          </p:nvSpPr>
          <p:spPr>
            <a:xfrm>
              <a:off x="4124355" y="1157329"/>
              <a:ext cx="276891" cy="1108478"/>
            </a:xfrm>
            <a:custGeom>
              <a:rect b="b" l="l" r="r" t="t"/>
              <a:pathLst>
                <a:path extrusionOk="0" h="1108478" w="276891">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18"/>
            <p:cNvSpPr/>
            <p:nvPr/>
          </p:nvSpPr>
          <p:spPr>
            <a:xfrm>
              <a:off x="3407027" y="665933"/>
              <a:ext cx="814853" cy="1408939"/>
            </a:xfrm>
            <a:custGeom>
              <a:rect b="b" l="l" r="r" t="t"/>
              <a:pathLst>
                <a:path extrusionOk="0" h="1408939" w="814853">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18"/>
            <p:cNvSpPr/>
            <p:nvPr/>
          </p:nvSpPr>
          <p:spPr>
            <a:xfrm>
              <a:off x="3387120" y="682740"/>
              <a:ext cx="804386" cy="1393465"/>
            </a:xfrm>
            <a:custGeom>
              <a:rect b="b" l="l" r="r" t="t"/>
              <a:pathLst>
                <a:path extrusionOk="0" h="1393465" w="804386">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18"/>
            <p:cNvSpPr/>
            <p:nvPr/>
          </p:nvSpPr>
          <p:spPr>
            <a:xfrm>
              <a:off x="3499610" y="847672"/>
              <a:ext cx="17240" cy="769048"/>
            </a:xfrm>
            <a:custGeom>
              <a:rect b="b" l="l" r="r" t="t"/>
              <a:pathLst>
                <a:path extrusionOk="0" h="769048" w="17240">
                  <a:moveTo>
                    <a:pt x="0" y="759047"/>
                  </a:moveTo>
                  <a:lnTo>
                    <a:pt x="17240" y="769048"/>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18"/>
            <p:cNvSpPr/>
            <p:nvPr/>
          </p:nvSpPr>
          <p:spPr>
            <a:xfrm>
              <a:off x="3477988" y="1035502"/>
              <a:ext cx="60483" cy="177021"/>
            </a:xfrm>
            <a:custGeom>
              <a:rect b="b" l="l" r="r" t="t"/>
              <a:pathLst>
                <a:path extrusionOk="0" h="177021" w="60483">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18"/>
            <p:cNvSpPr/>
            <p:nvPr/>
          </p:nvSpPr>
          <p:spPr>
            <a:xfrm>
              <a:off x="3684776" y="951970"/>
              <a:ext cx="17335" cy="768953"/>
            </a:xfrm>
            <a:custGeom>
              <a:rect b="b" l="l" r="r" t="t"/>
              <a:pathLst>
                <a:path extrusionOk="0" h="768953" w="17335">
                  <a:moveTo>
                    <a:pt x="0" y="758952"/>
                  </a:moveTo>
                  <a:lnTo>
                    <a:pt x="17336" y="768953"/>
                  </a:lnTo>
                  <a:lnTo>
                    <a:pt x="17336" y="10001"/>
                  </a:lnTo>
                  <a:lnTo>
                    <a:pt x="0" y="0"/>
                  </a:lnTo>
                  <a:lnTo>
                    <a:pt x="0" y="75895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18"/>
            <p:cNvSpPr/>
            <p:nvPr/>
          </p:nvSpPr>
          <p:spPr>
            <a:xfrm>
              <a:off x="3663154" y="1389355"/>
              <a:ext cx="60579" cy="177060"/>
            </a:xfrm>
            <a:custGeom>
              <a:rect b="b" l="l" r="r" t="t"/>
              <a:pathLst>
                <a:path extrusionOk="0" h="177060" w="60579">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18"/>
            <p:cNvSpPr/>
            <p:nvPr/>
          </p:nvSpPr>
          <p:spPr>
            <a:xfrm>
              <a:off x="3870037" y="1058841"/>
              <a:ext cx="17335" cy="769048"/>
            </a:xfrm>
            <a:custGeom>
              <a:rect b="b" l="l" r="r" t="t"/>
              <a:pathLst>
                <a:path extrusionOk="0" h="769048" w="17335">
                  <a:moveTo>
                    <a:pt x="0" y="759047"/>
                  </a:moveTo>
                  <a:lnTo>
                    <a:pt x="17335" y="769049"/>
                  </a:lnTo>
                  <a:lnTo>
                    <a:pt x="17335"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18"/>
            <p:cNvSpPr/>
            <p:nvPr/>
          </p:nvSpPr>
          <p:spPr>
            <a:xfrm>
              <a:off x="3848416" y="1146769"/>
              <a:ext cx="60579" cy="177060"/>
            </a:xfrm>
            <a:custGeom>
              <a:rect b="b" l="l" r="r" t="t"/>
              <a:pathLst>
                <a:path extrusionOk="0" h="177060" w="60579">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18"/>
            <p:cNvSpPr/>
            <p:nvPr/>
          </p:nvSpPr>
          <p:spPr>
            <a:xfrm>
              <a:off x="4055299" y="1165807"/>
              <a:ext cx="17240" cy="768953"/>
            </a:xfrm>
            <a:custGeom>
              <a:rect b="b" l="l" r="r" t="t"/>
              <a:pathLst>
                <a:path extrusionOk="0" h="768953" w="17240">
                  <a:moveTo>
                    <a:pt x="0" y="759047"/>
                  </a:moveTo>
                  <a:lnTo>
                    <a:pt x="17240" y="768953"/>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18"/>
            <p:cNvSpPr/>
            <p:nvPr/>
          </p:nvSpPr>
          <p:spPr>
            <a:xfrm>
              <a:off x="4033677" y="1453459"/>
              <a:ext cx="60483" cy="177021"/>
            </a:xfrm>
            <a:custGeom>
              <a:rect b="b" l="l" r="r" t="t"/>
              <a:pathLst>
                <a:path extrusionOk="0" h="177021" w="60483">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9" name="Google Shape;809;p18"/>
            <p:cNvGrpSpPr/>
            <p:nvPr/>
          </p:nvGrpSpPr>
          <p:grpSpPr>
            <a:xfrm>
              <a:off x="3457891" y="2611797"/>
              <a:ext cx="595122" cy="410622"/>
              <a:chOff x="5119116" y="3513772"/>
              <a:chExt cx="595122" cy="410622"/>
            </a:xfrm>
          </p:grpSpPr>
          <p:sp>
            <p:nvSpPr>
              <p:cNvPr id="810" name="Google Shape;810;p18"/>
              <p:cNvSpPr/>
              <p:nvPr/>
            </p:nvSpPr>
            <p:spPr>
              <a:xfrm>
                <a:off x="5119116" y="361864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18"/>
              <p:cNvSpPr/>
              <p:nvPr/>
            </p:nvSpPr>
            <p:spPr>
              <a:xfrm>
                <a:off x="5184648" y="357930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18"/>
              <p:cNvSpPr/>
              <p:nvPr/>
            </p:nvSpPr>
            <p:spPr>
              <a:xfrm>
                <a:off x="5184743" y="3664839"/>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18"/>
              <p:cNvSpPr/>
              <p:nvPr/>
            </p:nvSpPr>
            <p:spPr>
              <a:xfrm>
                <a:off x="5674423" y="3666648"/>
                <a:ext cx="39814" cy="93916"/>
              </a:xfrm>
              <a:custGeom>
                <a:rect b="b" l="l" r="r" t="t"/>
                <a:pathLst>
                  <a:path extrusionOk="0" h="93916" w="39814">
                    <a:moveTo>
                      <a:pt x="39814" y="0"/>
                    </a:moveTo>
                    <a:lnTo>
                      <a:pt x="39814" y="65532"/>
                    </a:lnTo>
                    <a:lnTo>
                      <a:pt x="13049" y="93916"/>
                    </a:lnTo>
                    <a:lnTo>
                      <a:pt x="0" y="18955"/>
                    </a:lnTo>
                    <a:lnTo>
                      <a:pt x="39814"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18"/>
              <p:cNvSpPr/>
              <p:nvPr/>
            </p:nvSpPr>
            <p:spPr>
              <a:xfrm>
                <a:off x="5184648" y="3513772"/>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18"/>
              <p:cNvSpPr/>
              <p:nvPr/>
            </p:nvSpPr>
            <p:spPr>
              <a:xfrm>
                <a:off x="5260027" y="3555420"/>
                <a:ext cx="379097" cy="218860"/>
              </a:xfrm>
              <a:custGeom>
                <a:rect b="b" l="l" r="r" t="t"/>
                <a:pathLst>
                  <a:path extrusionOk="0" h="218860" w="379097">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18"/>
              <p:cNvSpPr/>
              <p:nvPr/>
            </p:nvSpPr>
            <p:spPr>
              <a:xfrm>
                <a:off x="5260371" y="3568469"/>
                <a:ext cx="378428" cy="205811"/>
              </a:xfrm>
              <a:custGeom>
                <a:rect b="b" l="l" r="r" t="t"/>
                <a:pathLst>
                  <a:path extrusionOk="0" h="205811" w="378428">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18"/>
              <p:cNvSpPr/>
              <p:nvPr/>
            </p:nvSpPr>
            <p:spPr>
              <a:xfrm>
                <a:off x="5357145" y="3618071"/>
                <a:ext cx="176643" cy="110490"/>
              </a:xfrm>
              <a:custGeom>
                <a:rect b="b" l="l" r="r" t="t"/>
                <a:pathLst>
                  <a:path extrusionOk="0" h="110490" w="176643">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18"/>
              <p:cNvSpPr/>
              <p:nvPr/>
            </p:nvSpPr>
            <p:spPr>
              <a:xfrm>
                <a:off x="5430297" y="3699986"/>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18"/>
              <p:cNvSpPr/>
              <p:nvPr/>
            </p:nvSpPr>
            <p:spPr>
              <a:xfrm>
                <a:off x="5506497" y="3706463"/>
                <a:ext cx="25145" cy="11810"/>
              </a:xfrm>
              <a:custGeom>
                <a:rect b="b" l="l" r="r" t="t"/>
                <a:pathLst>
                  <a:path extrusionOk="0" h="11810" w="25145">
                    <a:moveTo>
                      <a:pt x="25146" y="10287"/>
                    </a:moveTo>
                    <a:lnTo>
                      <a:pt x="25146" y="0"/>
                    </a:lnTo>
                    <a:lnTo>
                      <a:pt x="0" y="2000"/>
                    </a:lnTo>
                    <a:lnTo>
                      <a:pt x="14478"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18"/>
              <p:cNvSpPr/>
              <p:nvPr/>
            </p:nvSpPr>
            <p:spPr>
              <a:xfrm>
                <a:off x="5514975" y="366874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18"/>
              <p:cNvSpPr/>
              <p:nvPr/>
            </p:nvSpPr>
            <p:spPr>
              <a:xfrm>
                <a:off x="5455729" y="3672554"/>
                <a:ext cx="28384" cy="19811"/>
              </a:xfrm>
              <a:custGeom>
                <a:rect b="b" l="l" r="r" t="t"/>
                <a:pathLst>
                  <a:path extrusionOk="0" h="19811" w="28384">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18"/>
              <p:cNvSpPr/>
              <p:nvPr/>
            </p:nvSpPr>
            <p:spPr>
              <a:xfrm>
                <a:off x="5397817" y="3639502"/>
                <a:ext cx="35337" cy="23336"/>
              </a:xfrm>
              <a:custGeom>
                <a:rect b="b" l="l" r="r" t="t"/>
                <a:pathLst>
                  <a:path extrusionOk="0" h="23336" w="35337">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18"/>
              <p:cNvSpPr/>
              <p:nvPr/>
            </p:nvSpPr>
            <p:spPr>
              <a:xfrm>
                <a:off x="5430297" y="3620928"/>
                <a:ext cx="16383" cy="14668"/>
              </a:xfrm>
              <a:custGeom>
                <a:rect b="b" l="l" r="r" t="t"/>
                <a:pathLst>
                  <a:path extrusionOk="0" h="14668" w="16383">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18"/>
              <p:cNvSpPr/>
              <p:nvPr/>
            </p:nvSpPr>
            <p:spPr>
              <a:xfrm>
                <a:off x="5357050" y="361788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18"/>
              <p:cNvSpPr/>
              <p:nvPr/>
            </p:nvSpPr>
            <p:spPr>
              <a:xfrm>
                <a:off x="5357621" y="3652361"/>
                <a:ext cx="18002" cy="18097"/>
              </a:xfrm>
              <a:custGeom>
                <a:rect b="b" l="l" r="r" t="t"/>
                <a:pathLst>
                  <a:path extrusionOk="0" h="18097" w="18002">
                    <a:moveTo>
                      <a:pt x="0" y="10668"/>
                    </a:moveTo>
                    <a:lnTo>
                      <a:pt x="0" y="0"/>
                    </a:lnTo>
                    <a:lnTo>
                      <a:pt x="18002" y="0"/>
                    </a:lnTo>
                    <a:lnTo>
                      <a:pt x="13621"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18"/>
              <p:cNvSpPr/>
              <p:nvPr/>
            </p:nvSpPr>
            <p:spPr>
              <a:xfrm>
                <a:off x="5357145" y="3607879"/>
                <a:ext cx="176643" cy="110394"/>
              </a:xfrm>
              <a:custGeom>
                <a:rect b="b" l="l" r="r" t="t"/>
                <a:pathLst>
                  <a:path extrusionOk="0" h="110394" w="176643">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7" name="Google Shape;827;p18"/>
            <p:cNvGrpSpPr/>
            <p:nvPr/>
          </p:nvGrpSpPr>
          <p:grpSpPr>
            <a:xfrm>
              <a:off x="3545044" y="2530263"/>
              <a:ext cx="529590" cy="371284"/>
              <a:chOff x="5206269" y="3432238"/>
              <a:chExt cx="529590" cy="371284"/>
            </a:xfrm>
          </p:grpSpPr>
          <p:sp>
            <p:nvSpPr>
              <p:cNvPr id="828" name="Google Shape;828;p18"/>
              <p:cNvSpPr/>
              <p:nvPr/>
            </p:nvSpPr>
            <p:spPr>
              <a:xfrm>
                <a:off x="5206269" y="3497770"/>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18"/>
              <p:cNvSpPr/>
              <p:nvPr/>
            </p:nvSpPr>
            <p:spPr>
              <a:xfrm>
                <a:off x="5206365" y="3583305"/>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18"/>
              <p:cNvSpPr/>
              <p:nvPr/>
            </p:nvSpPr>
            <p:spPr>
              <a:xfrm>
                <a:off x="5696045" y="3585114"/>
                <a:ext cx="39814" cy="93916"/>
              </a:xfrm>
              <a:custGeom>
                <a:rect b="b" l="l" r="r" t="t"/>
                <a:pathLst>
                  <a:path extrusionOk="0" h="93916" w="39814">
                    <a:moveTo>
                      <a:pt x="39815" y="0"/>
                    </a:moveTo>
                    <a:lnTo>
                      <a:pt x="39815" y="65532"/>
                    </a:lnTo>
                    <a:lnTo>
                      <a:pt x="13049" y="93916"/>
                    </a:lnTo>
                    <a:lnTo>
                      <a:pt x="0" y="18955"/>
                    </a:lnTo>
                    <a:lnTo>
                      <a:pt x="3981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18"/>
              <p:cNvSpPr/>
              <p:nvPr/>
            </p:nvSpPr>
            <p:spPr>
              <a:xfrm>
                <a:off x="5206269" y="3432238"/>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18"/>
              <p:cNvSpPr/>
              <p:nvPr/>
            </p:nvSpPr>
            <p:spPr>
              <a:xfrm>
                <a:off x="5281554" y="3473886"/>
                <a:ext cx="379116" cy="218860"/>
              </a:xfrm>
              <a:custGeom>
                <a:rect b="b" l="l" r="r" t="t"/>
                <a:pathLst>
                  <a:path extrusionOk="0" h="218860" w="379116">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18"/>
              <p:cNvSpPr/>
              <p:nvPr/>
            </p:nvSpPr>
            <p:spPr>
              <a:xfrm>
                <a:off x="5281898" y="3486935"/>
                <a:ext cx="378428" cy="205811"/>
              </a:xfrm>
              <a:custGeom>
                <a:rect b="b" l="l" r="r" t="t"/>
                <a:pathLst>
                  <a:path extrusionOk="0" h="205811" w="378428">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18"/>
              <p:cNvSpPr/>
              <p:nvPr/>
            </p:nvSpPr>
            <p:spPr>
              <a:xfrm>
                <a:off x="5378767" y="3536823"/>
                <a:ext cx="177060" cy="109918"/>
              </a:xfrm>
              <a:custGeom>
                <a:rect b="b" l="l" r="r" t="t"/>
                <a:pathLst>
                  <a:path extrusionOk="0" h="109918" w="17706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18"/>
              <p:cNvSpPr/>
              <p:nvPr/>
            </p:nvSpPr>
            <p:spPr>
              <a:xfrm>
                <a:off x="5451919" y="3618738"/>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18"/>
              <p:cNvSpPr/>
              <p:nvPr/>
            </p:nvSpPr>
            <p:spPr>
              <a:xfrm>
                <a:off x="5528119" y="3625024"/>
                <a:ext cx="25241" cy="11715"/>
              </a:xfrm>
              <a:custGeom>
                <a:rect b="b" l="l" r="r" t="t"/>
                <a:pathLst>
                  <a:path extrusionOk="0" h="11715" w="25241">
                    <a:moveTo>
                      <a:pt x="25241" y="10192"/>
                    </a:moveTo>
                    <a:lnTo>
                      <a:pt x="25241" y="0"/>
                    </a:lnTo>
                    <a:lnTo>
                      <a:pt x="0" y="1905"/>
                    </a:lnTo>
                    <a:lnTo>
                      <a:pt x="14478" y="11716"/>
                    </a:lnTo>
                    <a:lnTo>
                      <a:pt x="25241" y="1019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18"/>
              <p:cNvSpPr/>
              <p:nvPr/>
            </p:nvSpPr>
            <p:spPr>
              <a:xfrm>
                <a:off x="5536596" y="3587210"/>
                <a:ext cx="18859" cy="10382"/>
              </a:xfrm>
              <a:custGeom>
                <a:rect b="b" l="l" r="r" t="t"/>
                <a:pathLst>
                  <a:path extrusionOk="0" h="10382" w="18859">
                    <a:moveTo>
                      <a:pt x="18859" y="10383"/>
                    </a:moveTo>
                    <a:lnTo>
                      <a:pt x="18859" y="0"/>
                    </a:lnTo>
                    <a:lnTo>
                      <a:pt x="0" y="6763"/>
                    </a:lnTo>
                    <a:lnTo>
                      <a:pt x="18859" y="10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18"/>
              <p:cNvSpPr/>
              <p:nvPr/>
            </p:nvSpPr>
            <p:spPr>
              <a:xfrm>
                <a:off x="5477351" y="3591020"/>
                <a:ext cx="28384" cy="19811"/>
              </a:xfrm>
              <a:custGeom>
                <a:rect b="b" l="l" r="r" t="t"/>
                <a:pathLst>
                  <a:path extrusionOk="0" h="19811" w="28384">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18"/>
              <p:cNvSpPr/>
              <p:nvPr/>
            </p:nvSpPr>
            <p:spPr>
              <a:xfrm>
                <a:off x="5419725" y="3558063"/>
                <a:ext cx="35433" cy="23241"/>
              </a:xfrm>
              <a:custGeom>
                <a:rect b="b" l="l" r="r" t="t"/>
                <a:pathLst>
                  <a:path extrusionOk="0" h="23241" w="35433">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18"/>
              <p:cNvSpPr/>
              <p:nvPr/>
            </p:nvSpPr>
            <p:spPr>
              <a:xfrm>
                <a:off x="5451919" y="3539394"/>
                <a:ext cx="16383" cy="14668"/>
              </a:xfrm>
              <a:custGeom>
                <a:rect b="b" l="l" r="r" t="t"/>
                <a:pathLst>
                  <a:path extrusionOk="0" h="14668" w="16383">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18"/>
              <p:cNvSpPr/>
              <p:nvPr/>
            </p:nvSpPr>
            <p:spPr>
              <a:xfrm>
                <a:off x="5378672" y="3536346"/>
                <a:ext cx="15716" cy="11715"/>
              </a:xfrm>
              <a:custGeom>
                <a:rect b="b" l="l" r="r" t="t"/>
                <a:pathLst>
                  <a:path extrusionOk="0" h="11715" w="15716">
                    <a:moveTo>
                      <a:pt x="0" y="10287"/>
                    </a:moveTo>
                    <a:lnTo>
                      <a:pt x="0" y="0"/>
                    </a:lnTo>
                    <a:lnTo>
                      <a:pt x="15716" y="1715"/>
                    </a:lnTo>
                    <a:lnTo>
                      <a:pt x="10668" y="11716"/>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18"/>
              <p:cNvSpPr/>
              <p:nvPr/>
            </p:nvSpPr>
            <p:spPr>
              <a:xfrm>
                <a:off x="5379338" y="3570732"/>
                <a:ext cx="17907" cy="18097"/>
              </a:xfrm>
              <a:custGeom>
                <a:rect b="b" l="l" r="r" t="t"/>
                <a:pathLst>
                  <a:path extrusionOk="0" h="18097" w="17907">
                    <a:moveTo>
                      <a:pt x="0" y="10668"/>
                    </a:moveTo>
                    <a:lnTo>
                      <a:pt x="0" y="0"/>
                    </a:lnTo>
                    <a:lnTo>
                      <a:pt x="17907" y="0"/>
                    </a:lnTo>
                    <a:lnTo>
                      <a:pt x="13525" y="9525"/>
                    </a:lnTo>
                    <a:lnTo>
                      <a:pt x="5715"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18"/>
              <p:cNvSpPr/>
              <p:nvPr/>
            </p:nvSpPr>
            <p:spPr>
              <a:xfrm>
                <a:off x="5378958" y="3526345"/>
                <a:ext cx="176864" cy="110394"/>
              </a:xfrm>
              <a:custGeom>
                <a:rect b="b" l="l" r="r" t="t"/>
                <a:pathLst>
                  <a:path extrusionOk="0" h="110394" w="176864">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4" name="Google Shape;844;p18"/>
            <p:cNvGrpSpPr/>
            <p:nvPr/>
          </p:nvGrpSpPr>
          <p:grpSpPr>
            <a:xfrm>
              <a:off x="3528852" y="2451777"/>
              <a:ext cx="529590" cy="371284"/>
              <a:chOff x="5190077" y="3353752"/>
              <a:chExt cx="529590" cy="371284"/>
            </a:xfrm>
          </p:grpSpPr>
          <p:sp>
            <p:nvSpPr>
              <p:cNvPr id="845" name="Google Shape;845;p18"/>
              <p:cNvSpPr/>
              <p:nvPr/>
            </p:nvSpPr>
            <p:spPr>
              <a:xfrm>
                <a:off x="5190077" y="341928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18"/>
              <p:cNvSpPr/>
              <p:nvPr/>
            </p:nvSpPr>
            <p:spPr>
              <a:xfrm>
                <a:off x="5190077" y="3504818"/>
                <a:ext cx="52387" cy="69627"/>
              </a:xfrm>
              <a:custGeom>
                <a:rect b="b" l="l" r="r" t="t"/>
                <a:pathLst>
                  <a:path extrusionOk="0" h="69627" w="52387">
                    <a:moveTo>
                      <a:pt x="0" y="69628"/>
                    </a:moveTo>
                    <a:lnTo>
                      <a:pt x="0" y="0"/>
                    </a:lnTo>
                    <a:lnTo>
                      <a:pt x="52388"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18"/>
              <p:cNvSpPr/>
              <p:nvPr/>
            </p:nvSpPr>
            <p:spPr>
              <a:xfrm>
                <a:off x="5679757" y="3506628"/>
                <a:ext cx="39909" cy="93916"/>
              </a:xfrm>
              <a:custGeom>
                <a:rect b="b" l="l" r="r" t="t"/>
                <a:pathLst>
                  <a:path extrusionOk="0" h="93916" w="39909">
                    <a:moveTo>
                      <a:pt x="39910" y="0"/>
                    </a:moveTo>
                    <a:lnTo>
                      <a:pt x="39910" y="65532"/>
                    </a:lnTo>
                    <a:lnTo>
                      <a:pt x="13144" y="93917"/>
                    </a:lnTo>
                    <a:lnTo>
                      <a:pt x="0" y="18955"/>
                    </a:lnTo>
                    <a:lnTo>
                      <a:pt x="3991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18"/>
              <p:cNvSpPr/>
              <p:nvPr/>
            </p:nvSpPr>
            <p:spPr>
              <a:xfrm>
                <a:off x="5190077" y="335375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18"/>
              <p:cNvSpPr/>
              <p:nvPr/>
            </p:nvSpPr>
            <p:spPr>
              <a:xfrm>
                <a:off x="5265341" y="3395400"/>
                <a:ext cx="379048" cy="218860"/>
              </a:xfrm>
              <a:custGeom>
                <a:rect b="b" l="l" r="r" t="t"/>
                <a:pathLst>
                  <a:path extrusionOk="0" h="218860" w="379048">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18"/>
              <p:cNvSpPr/>
              <p:nvPr/>
            </p:nvSpPr>
            <p:spPr>
              <a:xfrm>
                <a:off x="5265705" y="3408449"/>
                <a:ext cx="378333" cy="205811"/>
              </a:xfrm>
              <a:custGeom>
                <a:rect b="b" l="l" r="r" t="t"/>
                <a:pathLst>
                  <a:path extrusionOk="0" h="205811" w="378333">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18"/>
              <p:cNvSpPr/>
              <p:nvPr/>
            </p:nvSpPr>
            <p:spPr>
              <a:xfrm>
                <a:off x="5362575" y="3458051"/>
                <a:ext cx="176618" cy="110489"/>
              </a:xfrm>
              <a:custGeom>
                <a:rect b="b" l="l" r="r" t="t"/>
                <a:pathLst>
                  <a:path extrusionOk="0" h="110489" w="176618">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18"/>
              <p:cNvSpPr/>
              <p:nvPr/>
            </p:nvSpPr>
            <p:spPr>
              <a:xfrm>
                <a:off x="5435726" y="3539966"/>
                <a:ext cx="11620" cy="15240"/>
              </a:xfrm>
              <a:custGeom>
                <a:rect b="b" l="l" r="r" t="t"/>
                <a:pathLst>
                  <a:path extrusionOk="0" h="15240"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18"/>
              <p:cNvSpPr/>
              <p:nvPr/>
            </p:nvSpPr>
            <p:spPr>
              <a:xfrm>
                <a:off x="5511926" y="3546443"/>
                <a:ext cx="25146" cy="11811"/>
              </a:xfrm>
              <a:custGeom>
                <a:rect b="b" l="l" r="r" t="t"/>
                <a:pathLst>
                  <a:path extrusionOk="0" h="11811" w="25146">
                    <a:moveTo>
                      <a:pt x="25146" y="10287"/>
                    </a:moveTo>
                    <a:lnTo>
                      <a:pt x="25146" y="0"/>
                    </a:lnTo>
                    <a:lnTo>
                      <a:pt x="0" y="2000"/>
                    </a:lnTo>
                    <a:lnTo>
                      <a:pt x="14383"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18"/>
              <p:cNvSpPr/>
              <p:nvPr/>
            </p:nvSpPr>
            <p:spPr>
              <a:xfrm>
                <a:off x="5520308" y="350872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18"/>
              <p:cNvSpPr/>
              <p:nvPr/>
            </p:nvSpPr>
            <p:spPr>
              <a:xfrm>
                <a:off x="5461063" y="3512534"/>
                <a:ext cx="28479" cy="19812"/>
              </a:xfrm>
              <a:custGeom>
                <a:rect b="b" l="l" r="r" t="t"/>
                <a:pathLst>
                  <a:path extrusionOk="0" h="19812" w="28479">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18"/>
              <p:cNvSpPr/>
              <p:nvPr/>
            </p:nvSpPr>
            <p:spPr>
              <a:xfrm>
                <a:off x="5403246" y="3479482"/>
                <a:ext cx="35337" cy="23336"/>
              </a:xfrm>
              <a:custGeom>
                <a:rect b="b" l="l" r="r" t="t"/>
                <a:pathLst>
                  <a:path extrusionOk="0" h="23336" w="35337">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18"/>
              <p:cNvSpPr/>
              <p:nvPr/>
            </p:nvSpPr>
            <p:spPr>
              <a:xfrm>
                <a:off x="5435726" y="3460908"/>
                <a:ext cx="16383" cy="14668"/>
              </a:xfrm>
              <a:custGeom>
                <a:rect b="b" l="l" r="r" t="t"/>
                <a:pathLst>
                  <a:path extrusionOk="0" h="14668" w="16383">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18"/>
              <p:cNvSpPr/>
              <p:nvPr/>
            </p:nvSpPr>
            <p:spPr>
              <a:xfrm>
                <a:off x="5362479" y="345786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18"/>
              <p:cNvSpPr/>
              <p:nvPr/>
            </p:nvSpPr>
            <p:spPr>
              <a:xfrm>
                <a:off x="5363051" y="3492341"/>
                <a:ext cx="17906" cy="18097"/>
              </a:xfrm>
              <a:custGeom>
                <a:rect b="b" l="l" r="r" t="t"/>
                <a:pathLst>
                  <a:path extrusionOk="0" h="18097" w="17906">
                    <a:moveTo>
                      <a:pt x="0" y="10668"/>
                    </a:moveTo>
                    <a:lnTo>
                      <a:pt x="0" y="0"/>
                    </a:lnTo>
                    <a:lnTo>
                      <a:pt x="17907" y="0"/>
                    </a:lnTo>
                    <a:lnTo>
                      <a:pt x="13525"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18"/>
              <p:cNvSpPr/>
              <p:nvPr/>
            </p:nvSpPr>
            <p:spPr>
              <a:xfrm>
                <a:off x="5362575" y="3447573"/>
                <a:ext cx="176612" cy="110680"/>
              </a:xfrm>
              <a:custGeom>
                <a:rect b="b" l="l" r="r" t="t"/>
                <a:pathLst>
                  <a:path extrusionOk="0" h="110680" w="176612">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61" name="Google Shape;861;p18"/>
            <p:cNvSpPr/>
            <p:nvPr/>
          </p:nvSpPr>
          <p:spPr>
            <a:xfrm>
              <a:off x="5771792" y="3977849"/>
              <a:ext cx="617525" cy="382903"/>
            </a:xfrm>
            <a:custGeom>
              <a:rect b="b" l="l" r="r" t="t"/>
              <a:pathLst>
                <a:path extrusionOk="0" h="382903" w="617525">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18"/>
            <p:cNvSpPr/>
            <p:nvPr/>
          </p:nvSpPr>
          <p:spPr>
            <a:xfrm>
              <a:off x="5742557" y="3281451"/>
              <a:ext cx="721042" cy="930362"/>
            </a:xfrm>
            <a:custGeom>
              <a:rect b="b" l="l" r="r" t="t"/>
              <a:pathLst>
                <a:path extrusionOk="0" h="930362" w="721042">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18"/>
            <p:cNvSpPr/>
            <p:nvPr/>
          </p:nvSpPr>
          <p:spPr>
            <a:xfrm>
              <a:off x="5798755" y="3297121"/>
              <a:ext cx="66103" cy="45243"/>
            </a:xfrm>
            <a:custGeom>
              <a:rect b="b" l="l" r="r" t="t"/>
              <a:pathLst>
                <a:path extrusionOk="0" h="45243" w="66103">
                  <a:moveTo>
                    <a:pt x="0" y="36004"/>
                  </a:moveTo>
                  <a:lnTo>
                    <a:pt x="66104" y="0"/>
                  </a:lnTo>
                  <a:lnTo>
                    <a:pt x="56197" y="45244"/>
                  </a:lnTo>
                  <a:lnTo>
                    <a:pt x="0" y="36004"/>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18"/>
            <p:cNvSpPr/>
            <p:nvPr/>
          </p:nvSpPr>
          <p:spPr>
            <a:xfrm>
              <a:off x="6296341" y="4172183"/>
              <a:ext cx="72199" cy="48958"/>
            </a:xfrm>
            <a:custGeom>
              <a:rect b="b" l="l" r="r" t="t"/>
              <a:pathLst>
                <a:path extrusionOk="0" h="48958" w="72199">
                  <a:moveTo>
                    <a:pt x="0" y="48958"/>
                  </a:moveTo>
                  <a:cubicBezTo>
                    <a:pt x="1619" y="48196"/>
                    <a:pt x="72199" y="8763"/>
                    <a:pt x="72199" y="8763"/>
                  </a:cubicBezTo>
                  <a:lnTo>
                    <a:pt x="17621"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18"/>
            <p:cNvSpPr/>
            <p:nvPr/>
          </p:nvSpPr>
          <p:spPr>
            <a:xfrm rot="-1801764">
              <a:off x="5788987" y="3308087"/>
              <a:ext cx="535400" cy="927291"/>
            </a:xfrm>
            <a:custGeom>
              <a:rect b="b" l="l" r="r" t="t"/>
              <a:pathLst>
                <a:path extrusionOk="0" h="928115" w="535876">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18"/>
            <p:cNvSpPr/>
            <p:nvPr/>
          </p:nvSpPr>
          <p:spPr>
            <a:xfrm>
              <a:off x="5696551" y="3306978"/>
              <a:ext cx="720756" cy="930362"/>
            </a:xfrm>
            <a:custGeom>
              <a:rect b="b" l="l" r="r" t="t"/>
              <a:pathLst>
                <a:path extrusionOk="0" h="930362" w="720756">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18"/>
            <p:cNvSpPr/>
            <p:nvPr/>
          </p:nvSpPr>
          <p:spPr>
            <a:xfrm>
              <a:off x="5833711" y="3483953"/>
              <a:ext cx="446532" cy="576393"/>
            </a:xfrm>
            <a:custGeom>
              <a:rect b="b" l="l" r="r" t="t"/>
              <a:pathLst>
                <a:path extrusionOk="0" h="576393" w="446532">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18"/>
            <p:cNvSpPr/>
            <p:nvPr/>
          </p:nvSpPr>
          <p:spPr>
            <a:xfrm>
              <a:off x="5968681" y="3658196"/>
              <a:ext cx="176593" cy="227948"/>
            </a:xfrm>
            <a:custGeom>
              <a:rect b="b" l="l" r="r" t="t"/>
              <a:pathLst>
                <a:path extrusionOk="0" h="227948" w="176593">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18"/>
            <p:cNvSpPr/>
            <p:nvPr/>
          </p:nvSpPr>
          <p:spPr>
            <a:xfrm>
              <a:off x="5409944" y="4076361"/>
              <a:ext cx="107251" cy="45529"/>
            </a:xfrm>
            <a:custGeom>
              <a:rect b="b" l="l" r="r" t="t"/>
              <a:pathLst>
                <a:path extrusionOk="0" h="45529" w="107251">
                  <a:moveTo>
                    <a:pt x="33052" y="45148"/>
                  </a:moveTo>
                  <a:lnTo>
                    <a:pt x="0" y="45529"/>
                  </a:lnTo>
                  <a:lnTo>
                    <a:pt x="107252" y="0"/>
                  </a:lnTo>
                  <a:lnTo>
                    <a:pt x="45053" y="38671"/>
                  </a:lnTo>
                  <a:lnTo>
                    <a:pt x="33052" y="4514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18"/>
            <p:cNvSpPr/>
            <p:nvPr/>
          </p:nvSpPr>
          <p:spPr>
            <a:xfrm rot="-1801764">
              <a:off x="5444439" y="4114607"/>
              <a:ext cx="13703" cy="23791"/>
            </a:xfrm>
            <a:custGeom>
              <a:rect b="b" l="l" r="r" t="t"/>
              <a:pathLst>
                <a:path extrusionOk="0" h="23812" w="13715">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18"/>
            <p:cNvSpPr/>
            <p:nvPr/>
          </p:nvSpPr>
          <p:spPr>
            <a:xfrm rot="-1801764">
              <a:off x="6051614" y="3763417"/>
              <a:ext cx="13703" cy="23791"/>
            </a:xfrm>
            <a:custGeom>
              <a:rect b="b" l="l" r="r" t="t"/>
              <a:pathLst>
                <a:path extrusionOk="0" h="23812" w="13715">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18"/>
            <p:cNvSpPr/>
            <p:nvPr/>
          </p:nvSpPr>
          <p:spPr>
            <a:xfrm>
              <a:off x="5457664" y="4081409"/>
              <a:ext cx="86296" cy="87915"/>
            </a:xfrm>
            <a:custGeom>
              <a:rect b="b" l="l" r="r" t="t"/>
              <a:pathLst>
                <a:path extrusionOk="0" h="87915" w="86296">
                  <a:moveTo>
                    <a:pt x="7906" y="87916"/>
                  </a:moveTo>
                  <a:lnTo>
                    <a:pt x="0" y="55054"/>
                  </a:lnTo>
                  <a:lnTo>
                    <a:pt x="86296" y="0"/>
                  </a:lnTo>
                  <a:lnTo>
                    <a:pt x="82582" y="7811"/>
                  </a:lnTo>
                  <a:lnTo>
                    <a:pt x="790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18"/>
            <p:cNvSpPr/>
            <p:nvPr/>
          </p:nvSpPr>
          <p:spPr>
            <a:xfrm>
              <a:off x="5445377" y="3764798"/>
              <a:ext cx="619125" cy="371951"/>
            </a:xfrm>
            <a:custGeom>
              <a:rect b="b" l="l" r="r" t="t"/>
              <a:pathLst>
                <a:path extrusionOk="0" h="371951" w="619125">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18"/>
            <p:cNvSpPr/>
            <p:nvPr/>
          </p:nvSpPr>
          <p:spPr>
            <a:xfrm>
              <a:off x="4826180" y="148719"/>
              <a:ext cx="204333" cy="298673"/>
            </a:xfrm>
            <a:custGeom>
              <a:rect b="b" l="l" r="r" t="t"/>
              <a:pathLst>
                <a:path extrusionOk="0" h="298673" w="204333">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18"/>
            <p:cNvSpPr/>
            <p:nvPr/>
          </p:nvSpPr>
          <p:spPr>
            <a:xfrm>
              <a:off x="4841878" y="145922"/>
              <a:ext cx="97721" cy="120542"/>
            </a:xfrm>
            <a:custGeom>
              <a:rect b="b" l="l" r="r" t="t"/>
              <a:pathLst>
                <a:path extrusionOk="0" h="120542" w="97721">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18"/>
            <p:cNvSpPr/>
            <p:nvPr/>
          </p:nvSpPr>
          <p:spPr>
            <a:xfrm>
              <a:off x="4860888" y="276839"/>
              <a:ext cx="120648" cy="135031"/>
            </a:xfrm>
            <a:custGeom>
              <a:rect b="b" l="l" r="r" t="t"/>
              <a:pathLst>
                <a:path extrusionOk="0" h="135031" w="120648">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18"/>
            <p:cNvSpPr/>
            <p:nvPr/>
          </p:nvSpPr>
          <p:spPr>
            <a:xfrm>
              <a:off x="4654628" y="329607"/>
              <a:ext cx="228170" cy="325384"/>
            </a:xfrm>
            <a:custGeom>
              <a:rect b="b" l="l" r="r" t="t"/>
              <a:pathLst>
                <a:path extrusionOk="0" h="325384" w="22817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18"/>
            <p:cNvSpPr/>
            <p:nvPr/>
          </p:nvSpPr>
          <p:spPr>
            <a:xfrm>
              <a:off x="4825802" y="321035"/>
              <a:ext cx="175746" cy="232044"/>
            </a:xfrm>
            <a:custGeom>
              <a:rect b="b" l="l" r="r" t="t"/>
              <a:pathLst>
                <a:path extrusionOk="0" h="232044" w="175746">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18"/>
            <p:cNvSpPr/>
            <p:nvPr/>
          </p:nvSpPr>
          <p:spPr>
            <a:xfrm>
              <a:off x="4857002" y="155665"/>
              <a:ext cx="128729" cy="159467"/>
            </a:xfrm>
            <a:custGeom>
              <a:rect b="b" l="l" r="r" t="t"/>
              <a:pathLst>
                <a:path extrusionOk="0" h="159467" w="128729">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18"/>
            <p:cNvSpPr/>
            <p:nvPr/>
          </p:nvSpPr>
          <p:spPr>
            <a:xfrm>
              <a:off x="4862352" y="154515"/>
              <a:ext cx="129836" cy="122323"/>
            </a:xfrm>
            <a:custGeom>
              <a:rect b="b" l="l" r="r" t="t"/>
              <a:pathLst>
                <a:path extrusionOk="0" h="122323" w="129836">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18"/>
            <p:cNvSpPr/>
            <p:nvPr/>
          </p:nvSpPr>
          <p:spPr>
            <a:xfrm>
              <a:off x="4706279" y="957495"/>
              <a:ext cx="102161" cy="77983"/>
            </a:xfrm>
            <a:custGeom>
              <a:rect b="b" l="l" r="r" t="t"/>
              <a:pathLst>
                <a:path extrusionOk="0" h="77983" w="102161">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18"/>
            <p:cNvSpPr/>
            <p:nvPr/>
          </p:nvSpPr>
          <p:spPr>
            <a:xfrm>
              <a:off x="4706713" y="982355"/>
              <a:ext cx="101737" cy="53117"/>
            </a:xfrm>
            <a:custGeom>
              <a:rect b="b" l="l" r="r" t="t"/>
              <a:pathLst>
                <a:path extrusionOk="0" h="53117" w="101737">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18"/>
            <p:cNvSpPr/>
            <p:nvPr/>
          </p:nvSpPr>
          <p:spPr>
            <a:xfrm>
              <a:off x="4655133" y="923967"/>
              <a:ext cx="93585" cy="72574"/>
            </a:xfrm>
            <a:custGeom>
              <a:rect b="b" l="l" r="r" t="t"/>
              <a:pathLst>
                <a:path extrusionOk="0" h="72574" w="93585">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18"/>
            <p:cNvSpPr/>
            <p:nvPr/>
          </p:nvSpPr>
          <p:spPr>
            <a:xfrm>
              <a:off x="4655564" y="947875"/>
              <a:ext cx="93179" cy="48581"/>
            </a:xfrm>
            <a:custGeom>
              <a:rect b="b" l="l" r="r" t="t"/>
              <a:pathLst>
                <a:path extrusionOk="0" h="48581" w="93179">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18"/>
            <p:cNvSpPr/>
            <p:nvPr/>
          </p:nvSpPr>
          <p:spPr>
            <a:xfrm>
              <a:off x="4689759" y="550206"/>
              <a:ext cx="222664" cy="383543"/>
            </a:xfrm>
            <a:custGeom>
              <a:rect b="b" l="l" r="r" t="t"/>
              <a:pathLst>
                <a:path extrusionOk="0" h="383543" w="222664">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18"/>
            <p:cNvSpPr/>
            <p:nvPr/>
          </p:nvSpPr>
          <p:spPr>
            <a:xfrm>
              <a:off x="4750147" y="550873"/>
              <a:ext cx="221772" cy="415907"/>
            </a:xfrm>
            <a:custGeom>
              <a:rect b="b" l="l" r="r" t="t"/>
              <a:pathLst>
                <a:path extrusionOk="0" h="415907" w="221772">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18"/>
            <p:cNvSpPr/>
            <p:nvPr/>
          </p:nvSpPr>
          <p:spPr>
            <a:xfrm>
              <a:off x="4667800" y="524108"/>
              <a:ext cx="331739" cy="305664"/>
            </a:xfrm>
            <a:custGeom>
              <a:rect b="b" l="l" r="r" t="t"/>
              <a:pathLst>
                <a:path extrusionOk="0" h="305664" w="331739">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18"/>
            <p:cNvSpPr/>
            <p:nvPr/>
          </p:nvSpPr>
          <p:spPr>
            <a:xfrm>
              <a:off x="4934583" y="344330"/>
              <a:ext cx="115253" cy="404460"/>
            </a:xfrm>
            <a:custGeom>
              <a:rect b="b" l="l" r="r" t="t"/>
              <a:pathLst>
                <a:path extrusionOk="0" h="404460" w="115253">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18"/>
            <p:cNvSpPr/>
            <p:nvPr/>
          </p:nvSpPr>
          <p:spPr>
            <a:xfrm>
              <a:off x="4957330" y="339243"/>
              <a:ext cx="69518" cy="88698"/>
            </a:xfrm>
            <a:custGeom>
              <a:rect b="b" l="l" r="r" t="t"/>
              <a:pathLst>
                <a:path extrusionOk="0" h="88698" w="69518">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18"/>
            <p:cNvSpPr/>
            <p:nvPr/>
          </p:nvSpPr>
          <p:spPr>
            <a:xfrm>
              <a:off x="4820537" y="320915"/>
              <a:ext cx="59626" cy="62603"/>
            </a:xfrm>
            <a:custGeom>
              <a:rect b="b" l="l" r="r" t="t"/>
              <a:pathLst>
                <a:path extrusionOk="0" h="62603" w="59626">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18"/>
            <p:cNvSpPr/>
            <p:nvPr/>
          </p:nvSpPr>
          <p:spPr>
            <a:xfrm>
              <a:off x="2491198" y="3393133"/>
              <a:ext cx="385953" cy="222884"/>
            </a:xfrm>
            <a:custGeom>
              <a:rect b="b" l="l" r="r" t="t"/>
              <a:pathLst>
                <a:path extrusionOk="0" h="222884" w="385953">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18"/>
            <p:cNvSpPr/>
            <p:nvPr/>
          </p:nvSpPr>
          <p:spPr>
            <a:xfrm>
              <a:off x="2797046" y="3214634"/>
              <a:ext cx="385953" cy="222789"/>
            </a:xfrm>
            <a:custGeom>
              <a:rect b="b" l="l" r="r" t="t"/>
              <a:pathLst>
                <a:path extrusionOk="0" h="222789" w="385953">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18"/>
            <p:cNvSpPr/>
            <p:nvPr/>
          </p:nvSpPr>
          <p:spPr>
            <a:xfrm>
              <a:off x="2911632" y="2431203"/>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18"/>
            <p:cNvSpPr/>
            <p:nvPr/>
          </p:nvSpPr>
          <p:spPr>
            <a:xfrm>
              <a:off x="2911632" y="2542645"/>
              <a:ext cx="192976" cy="830294"/>
            </a:xfrm>
            <a:custGeom>
              <a:rect b="b" l="l" r="r" t="t"/>
              <a:pathLst>
                <a:path extrusionOk="0" h="830294" w="192976">
                  <a:moveTo>
                    <a:pt x="192977" y="830294"/>
                  </a:moveTo>
                  <a:lnTo>
                    <a:pt x="0" y="718852"/>
                  </a:lnTo>
                  <a:lnTo>
                    <a:pt x="0" y="0"/>
                  </a:lnTo>
                  <a:lnTo>
                    <a:pt x="192977" y="111442"/>
                  </a:lnTo>
                  <a:lnTo>
                    <a:pt x="192977" y="830294"/>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18"/>
            <p:cNvSpPr/>
            <p:nvPr/>
          </p:nvSpPr>
          <p:spPr>
            <a:xfrm>
              <a:off x="3104608" y="2542645"/>
              <a:ext cx="192976" cy="830294"/>
            </a:xfrm>
            <a:custGeom>
              <a:rect b="b" l="l" r="r" t="t"/>
              <a:pathLst>
                <a:path extrusionOk="0" h="830294" w="192976">
                  <a:moveTo>
                    <a:pt x="192977" y="718852"/>
                  </a:moveTo>
                  <a:lnTo>
                    <a:pt x="0" y="830294"/>
                  </a:lnTo>
                  <a:lnTo>
                    <a:pt x="0" y="111442"/>
                  </a:lnTo>
                  <a:lnTo>
                    <a:pt x="192977" y="0"/>
                  </a:lnTo>
                  <a:lnTo>
                    <a:pt x="192977" y="718852"/>
                  </a:lnTo>
                  <a:close/>
                </a:path>
              </a:pathLst>
            </a:custGeom>
            <a:solidFill>
              <a:srgbClr val="3E7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18"/>
            <p:cNvSpPr/>
            <p:nvPr/>
          </p:nvSpPr>
          <p:spPr>
            <a:xfrm>
              <a:off x="2622167" y="2797249"/>
              <a:ext cx="385953" cy="222789"/>
            </a:xfrm>
            <a:custGeom>
              <a:rect b="b" l="l" r="r" t="t"/>
              <a:pathLst>
                <a:path extrusionOk="0" h="222789" w="385953">
                  <a:moveTo>
                    <a:pt x="192976" y="222790"/>
                  </a:moveTo>
                  <a:lnTo>
                    <a:pt x="0" y="111347"/>
                  </a:lnTo>
                  <a:lnTo>
                    <a:pt x="192976" y="0"/>
                  </a:lnTo>
                  <a:lnTo>
                    <a:pt x="385953" y="111347"/>
                  </a:lnTo>
                  <a:lnTo>
                    <a:pt x="192976" y="222790"/>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18"/>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18"/>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18"/>
            <p:cNvSpPr/>
            <p:nvPr/>
          </p:nvSpPr>
          <p:spPr>
            <a:xfrm>
              <a:off x="2815143" y="2908596"/>
              <a:ext cx="192976" cy="630555"/>
            </a:xfrm>
            <a:custGeom>
              <a:rect b="b" l="l" r="r" t="t"/>
              <a:pathLst>
                <a:path extrusionOk="0" h="630555" w="192976">
                  <a:moveTo>
                    <a:pt x="192977" y="519113"/>
                  </a:moveTo>
                  <a:lnTo>
                    <a:pt x="0" y="630555"/>
                  </a:lnTo>
                  <a:lnTo>
                    <a:pt x="0" y="111443"/>
                  </a:lnTo>
                  <a:lnTo>
                    <a:pt x="192977" y="0"/>
                  </a:lnTo>
                  <a:lnTo>
                    <a:pt x="192977" y="519113"/>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18"/>
            <p:cNvSpPr/>
            <p:nvPr/>
          </p:nvSpPr>
          <p:spPr>
            <a:xfrm>
              <a:off x="2244025" y="3539151"/>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18"/>
            <p:cNvSpPr/>
            <p:nvPr/>
          </p:nvSpPr>
          <p:spPr>
            <a:xfrm>
              <a:off x="2313938" y="3177773"/>
              <a:ext cx="385953" cy="222789"/>
            </a:xfrm>
            <a:custGeom>
              <a:rect b="b" l="l" r="r" t="t"/>
              <a:pathLst>
                <a:path extrusionOk="0" h="222789" w="385953">
                  <a:moveTo>
                    <a:pt x="192977" y="222790"/>
                  </a:moveTo>
                  <a:lnTo>
                    <a:pt x="0" y="111347"/>
                  </a:lnTo>
                  <a:lnTo>
                    <a:pt x="192977" y="0"/>
                  </a:lnTo>
                  <a:lnTo>
                    <a:pt x="385953" y="111347"/>
                  </a:lnTo>
                  <a:lnTo>
                    <a:pt x="192977" y="222790"/>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18"/>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18"/>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18"/>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18"/>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18"/>
            <p:cNvSpPr/>
            <p:nvPr/>
          </p:nvSpPr>
          <p:spPr>
            <a:xfrm>
              <a:off x="3217241" y="3786325"/>
              <a:ext cx="1277540" cy="681323"/>
            </a:xfrm>
            <a:custGeom>
              <a:rect b="b" l="l" r="r" t="t"/>
              <a:pathLst>
                <a:path extrusionOk="0" h="681323" w="127754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18"/>
            <p:cNvSpPr/>
            <p:nvPr/>
          </p:nvSpPr>
          <p:spPr>
            <a:xfrm>
              <a:off x="4341906" y="4346681"/>
              <a:ext cx="972788" cy="561593"/>
            </a:xfrm>
            <a:custGeom>
              <a:rect b="b" l="l" r="r" t="t"/>
              <a:pathLst>
                <a:path extrusionOk="0" h="561593" w="972788">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18"/>
            <p:cNvSpPr/>
            <p:nvPr/>
          </p:nvSpPr>
          <p:spPr>
            <a:xfrm>
              <a:off x="3246959" y="3638497"/>
              <a:ext cx="1231677" cy="711112"/>
            </a:xfrm>
            <a:custGeom>
              <a:rect b="b" l="l" r="r" t="t"/>
              <a:pathLst>
                <a:path extrusionOk="0" h="711112" w="1231677">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18"/>
            <p:cNvSpPr/>
            <p:nvPr/>
          </p:nvSpPr>
          <p:spPr>
            <a:xfrm>
              <a:off x="3247293" y="3898053"/>
              <a:ext cx="108013" cy="106584"/>
            </a:xfrm>
            <a:custGeom>
              <a:rect b="b" l="l" r="r" t="t"/>
              <a:pathLst>
                <a:path extrusionOk="0" h="106584" w="108013">
                  <a:moveTo>
                    <a:pt x="0" y="106585"/>
                  </a:moveTo>
                  <a:lnTo>
                    <a:pt x="0" y="0"/>
                  </a:lnTo>
                  <a:lnTo>
                    <a:pt x="108013" y="53245"/>
                  </a:lnTo>
                  <a:lnTo>
                    <a:pt x="0" y="1065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18"/>
            <p:cNvSpPr/>
            <p:nvPr/>
          </p:nvSpPr>
          <p:spPr>
            <a:xfrm>
              <a:off x="3553141" y="4166849"/>
              <a:ext cx="622063" cy="123348"/>
            </a:xfrm>
            <a:custGeom>
              <a:rect b="b" l="l" r="r" t="t"/>
              <a:pathLst>
                <a:path extrusionOk="0" h="123348" w="622063">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18"/>
            <p:cNvSpPr/>
            <p:nvPr/>
          </p:nvSpPr>
          <p:spPr>
            <a:xfrm>
              <a:off x="4390007" y="3898053"/>
              <a:ext cx="88582" cy="95916"/>
            </a:xfrm>
            <a:custGeom>
              <a:rect b="b" l="l" r="r" t="t"/>
              <a:pathLst>
                <a:path extrusionOk="0" h="95916" w="88582">
                  <a:moveTo>
                    <a:pt x="88583" y="0"/>
                  </a:moveTo>
                  <a:lnTo>
                    <a:pt x="88583" y="95917"/>
                  </a:lnTo>
                  <a:lnTo>
                    <a:pt x="0" y="39433"/>
                  </a:lnTo>
                  <a:lnTo>
                    <a:pt x="88583"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18"/>
            <p:cNvSpPr/>
            <p:nvPr/>
          </p:nvSpPr>
          <p:spPr>
            <a:xfrm>
              <a:off x="3582763" y="3612208"/>
              <a:ext cx="550640" cy="90297"/>
            </a:xfrm>
            <a:custGeom>
              <a:rect b="b" l="l" r="r" t="t"/>
              <a:pathLst>
                <a:path extrusionOk="0" h="90297" w="55064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18"/>
            <p:cNvSpPr/>
            <p:nvPr/>
          </p:nvSpPr>
          <p:spPr>
            <a:xfrm>
              <a:off x="3404265" y="3670120"/>
              <a:ext cx="917257" cy="529590"/>
            </a:xfrm>
            <a:custGeom>
              <a:rect b="b" l="l" r="r" t="t"/>
              <a:pathLst>
                <a:path extrusionOk="0" h="529590" w="917257">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18"/>
            <p:cNvSpPr/>
            <p:nvPr/>
          </p:nvSpPr>
          <p:spPr>
            <a:xfrm>
              <a:off x="3246959" y="3542485"/>
              <a:ext cx="1231677" cy="711136"/>
            </a:xfrm>
            <a:custGeom>
              <a:rect b="b" l="l" r="r" t="t"/>
              <a:pathLst>
                <a:path extrusionOk="0" h="711136" w="1231677">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18"/>
            <p:cNvSpPr/>
            <p:nvPr/>
          </p:nvSpPr>
          <p:spPr>
            <a:xfrm>
              <a:off x="4233892" y="4110556"/>
              <a:ext cx="329469" cy="191071"/>
            </a:xfrm>
            <a:custGeom>
              <a:rect b="b" l="l" r="r" t="t"/>
              <a:pathLst>
                <a:path extrusionOk="0" h="191071" w="329469">
                  <a:moveTo>
                    <a:pt x="208407" y="191071"/>
                  </a:moveTo>
                  <a:lnTo>
                    <a:pt x="0" y="69818"/>
                  </a:lnTo>
                  <a:lnTo>
                    <a:pt x="121063" y="0"/>
                  </a:lnTo>
                  <a:lnTo>
                    <a:pt x="329470" y="121158"/>
                  </a:lnTo>
                  <a:lnTo>
                    <a:pt x="208407" y="19107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18"/>
            <p:cNvSpPr/>
            <p:nvPr/>
          </p:nvSpPr>
          <p:spPr>
            <a:xfrm>
              <a:off x="4234083" y="4180469"/>
              <a:ext cx="208216" cy="217741"/>
            </a:xfrm>
            <a:custGeom>
              <a:rect b="b" l="l" r="r" t="t"/>
              <a:pathLst>
                <a:path extrusionOk="0" h="217741" w="208216">
                  <a:moveTo>
                    <a:pt x="208217" y="217742"/>
                  </a:moveTo>
                  <a:lnTo>
                    <a:pt x="0" y="97250"/>
                  </a:lnTo>
                  <a:lnTo>
                    <a:pt x="0" y="0"/>
                  </a:lnTo>
                  <a:lnTo>
                    <a:pt x="208217" y="120491"/>
                  </a:lnTo>
                  <a:lnTo>
                    <a:pt x="208217" y="2177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18"/>
            <p:cNvSpPr/>
            <p:nvPr/>
          </p:nvSpPr>
          <p:spPr>
            <a:xfrm>
              <a:off x="4368385" y="4248383"/>
              <a:ext cx="831437" cy="643127"/>
            </a:xfrm>
            <a:custGeom>
              <a:rect b="b" l="l" r="r" t="t"/>
              <a:pathLst>
                <a:path extrusionOk="0" h="643127" w="831437">
                  <a:moveTo>
                    <a:pt x="831437" y="643128"/>
                  </a:moveTo>
                  <a:lnTo>
                    <a:pt x="0" y="163068"/>
                  </a:lnTo>
                  <a:lnTo>
                    <a:pt x="0" y="0"/>
                  </a:lnTo>
                  <a:lnTo>
                    <a:pt x="831437" y="480060"/>
                  </a:lnTo>
                  <a:lnTo>
                    <a:pt x="831437" y="64312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18"/>
            <p:cNvSpPr/>
            <p:nvPr/>
          </p:nvSpPr>
          <p:spPr>
            <a:xfrm>
              <a:off x="4368385" y="4166944"/>
              <a:ext cx="972788" cy="561593"/>
            </a:xfrm>
            <a:custGeom>
              <a:rect b="b" l="l" r="r" t="t"/>
              <a:pathLst>
                <a:path extrusionOk="0" h="561593" w="972788">
                  <a:moveTo>
                    <a:pt x="831532" y="561594"/>
                  </a:moveTo>
                  <a:lnTo>
                    <a:pt x="0" y="81534"/>
                  </a:lnTo>
                  <a:lnTo>
                    <a:pt x="141256" y="0"/>
                  </a:lnTo>
                  <a:lnTo>
                    <a:pt x="972788" y="479965"/>
                  </a:lnTo>
                  <a:lnTo>
                    <a:pt x="831532" y="561594"/>
                  </a:lnTo>
                  <a:close/>
                </a:path>
              </a:pathLst>
            </a:custGeom>
            <a:solidFill>
              <a:srgbClr val="3940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18"/>
            <p:cNvSpPr/>
            <p:nvPr/>
          </p:nvSpPr>
          <p:spPr>
            <a:xfrm>
              <a:off x="5199823" y="4646908"/>
              <a:ext cx="141350" cy="244601"/>
            </a:xfrm>
            <a:custGeom>
              <a:rect b="b" l="l" r="r" t="t"/>
              <a:pathLst>
                <a:path extrusionOk="0" h="244601" w="14135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18"/>
            <p:cNvSpPr/>
            <p:nvPr/>
          </p:nvSpPr>
          <p:spPr>
            <a:xfrm>
              <a:off x="2764672" y="2500358"/>
              <a:ext cx="158537" cy="311524"/>
            </a:xfrm>
            <a:custGeom>
              <a:rect b="b" l="l" r="r" t="t"/>
              <a:pathLst>
                <a:path extrusionOk="0" h="311524" w="158537">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18"/>
            <p:cNvSpPr/>
            <p:nvPr/>
          </p:nvSpPr>
          <p:spPr>
            <a:xfrm>
              <a:off x="2800168" y="3231875"/>
              <a:ext cx="108892" cy="84472"/>
            </a:xfrm>
            <a:custGeom>
              <a:rect b="b" l="l" r="r" t="t"/>
              <a:pathLst>
                <a:path extrusionOk="0" h="84472" w="108892">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18"/>
            <p:cNvSpPr/>
            <p:nvPr/>
          </p:nvSpPr>
          <p:spPr>
            <a:xfrm>
              <a:off x="2799603" y="3259783"/>
              <a:ext cx="108313" cy="56238"/>
            </a:xfrm>
            <a:custGeom>
              <a:rect b="b" l="l" r="r" t="t"/>
              <a:pathLst>
                <a:path extrusionOk="0" h="56238" w="108313">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18"/>
            <p:cNvSpPr/>
            <p:nvPr/>
          </p:nvSpPr>
          <p:spPr>
            <a:xfrm>
              <a:off x="2931444" y="3155618"/>
              <a:ext cx="108758" cy="81374"/>
            </a:xfrm>
            <a:custGeom>
              <a:rect b="b" l="l" r="r" t="t"/>
              <a:pathLst>
                <a:path extrusionOk="0" h="81374" w="108758">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18"/>
            <p:cNvSpPr/>
            <p:nvPr/>
          </p:nvSpPr>
          <p:spPr>
            <a:xfrm>
              <a:off x="2931020" y="3181773"/>
              <a:ext cx="108151" cy="56575"/>
            </a:xfrm>
            <a:custGeom>
              <a:rect b="b" l="l" r="r" t="t"/>
              <a:pathLst>
                <a:path extrusionOk="0" h="56575" w="108151">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18"/>
            <p:cNvSpPr/>
            <p:nvPr/>
          </p:nvSpPr>
          <p:spPr>
            <a:xfrm>
              <a:off x="2630424" y="2780976"/>
              <a:ext cx="382278" cy="462504"/>
            </a:xfrm>
            <a:custGeom>
              <a:rect b="b" l="l" r="r" t="t"/>
              <a:pathLst>
                <a:path extrusionOk="0" h="462504" w="382278">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18"/>
            <p:cNvSpPr/>
            <p:nvPr/>
          </p:nvSpPr>
          <p:spPr>
            <a:xfrm>
              <a:off x="2662372" y="2471875"/>
              <a:ext cx="120066" cy="117360"/>
            </a:xfrm>
            <a:custGeom>
              <a:rect b="b" l="l" r="r" t="t"/>
              <a:pathLst>
                <a:path extrusionOk="0" h="117360" w="120066">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18"/>
            <p:cNvSpPr/>
            <p:nvPr/>
          </p:nvSpPr>
          <p:spPr>
            <a:xfrm>
              <a:off x="2630208" y="2488280"/>
              <a:ext cx="194941" cy="380900"/>
            </a:xfrm>
            <a:custGeom>
              <a:rect b="b" l="l" r="r" t="t"/>
              <a:pathLst>
                <a:path extrusionOk="0" h="380900" w="194941">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18"/>
            <p:cNvSpPr/>
            <p:nvPr/>
          </p:nvSpPr>
          <p:spPr>
            <a:xfrm>
              <a:off x="2658361" y="2350349"/>
              <a:ext cx="128870" cy="157700"/>
            </a:xfrm>
            <a:custGeom>
              <a:rect b="b" l="l" r="r" t="t"/>
              <a:pathLst>
                <a:path extrusionOk="0" h="157700" w="12887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18"/>
            <p:cNvSpPr/>
            <p:nvPr/>
          </p:nvSpPr>
          <p:spPr>
            <a:xfrm>
              <a:off x="2645583" y="2336673"/>
              <a:ext cx="136833" cy="135201"/>
            </a:xfrm>
            <a:custGeom>
              <a:rect b="b" l="l" r="r" t="t"/>
              <a:pathLst>
                <a:path extrusionOk="0" h="135201" w="136833">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18"/>
            <p:cNvSpPr/>
            <p:nvPr/>
          </p:nvSpPr>
          <p:spPr>
            <a:xfrm>
              <a:off x="2782568" y="2488639"/>
              <a:ext cx="62960" cy="91535"/>
            </a:xfrm>
            <a:custGeom>
              <a:rect b="b" l="l" r="r" t="t"/>
              <a:pathLst>
                <a:path extrusionOk="0" h="91535" w="6296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31" name="Google Shape;931;p18"/>
            <p:cNvGrpSpPr/>
            <p:nvPr/>
          </p:nvGrpSpPr>
          <p:grpSpPr>
            <a:xfrm flipH="1">
              <a:off x="2710663" y="2723583"/>
              <a:ext cx="319677" cy="242660"/>
              <a:chOff x="6621095" y="1452181"/>
              <a:chExt cx="330894" cy="250785"/>
            </a:xfrm>
          </p:grpSpPr>
          <p:sp>
            <p:nvSpPr>
              <p:cNvPr id="932" name="Google Shape;932;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37" name="Google Shape;937;p18"/>
            <p:cNvSpPr/>
            <p:nvPr/>
          </p:nvSpPr>
          <p:spPr>
            <a:xfrm>
              <a:off x="2596421" y="2551548"/>
              <a:ext cx="147299" cy="413263"/>
            </a:xfrm>
            <a:custGeom>
              <a:rect b="b" l="l" r="r" t="t"/>
              <a:pathLst>
                <a:path extrusionOk="0" h="413263" w="147299">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18"/>
            <p:cNvSpPr/>
            <p:nvPr/>
          </p:nvSpPr>
          <p:spPr>
            <a:xfrm>
              <a:off x="2590449" y="2547578"/>
              <a:ext cx="84867" cy="115327"/>
            </a:xfrm>
            <a:custGeom>
              <a:rect b="b" l="l" r="r" t="t"/>
              <a:pathLst>
                <a:path extrusionOk="0" h="115327" w="84867">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39" name="Google Shape;939;p18"/>
            <p:cNvGrpSpPr/>
            <p:nvPr/>
          </p:nvGrpSpPr>
          <p:grpSpPr>
            <a:xfrm>
              <a:off x="4651669" y="468299"/>
              <a:ext cx="319677" cy="242660"/>
              <a:chOff x="6621095" y="1452181"/>
              <a:chExt cx="330894" cy="250785"/>
            </a:xfrm>
          </p:grpSpPr>
          <p:sp>
            <p:nvSpPr>
              <p:cNvPr id="940" name="Google Shape;940;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9"/>
          <p:cNvSpPr txBox="1"/>
          <p:nvPr>
            <p:ph idx="12" type="sldNum"/>
          </p:nvPr>
        </p:nvSpPr>
        <p:spPr>
          <a:xfrm>
            <a:off x="8542875" y="4834475"/>
            <a:ext cx="563100" cy="270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50" name="Google Shape;950;p19"/>
          <p:cNvGrpSpPr/>
          <p:nvPr/>
        </p:nvGrpSpPr>
        <p:grpSpPr>
          <a:xfrm>
            <a:off x="5410301" y="719490"/>
            <a:ext cx="3356124" cy="3829046"/>
            <a:chOff x="2602525" y="317054"/>
            <a:chExt cx="4174283" cy="4762495"/>
          </a:xfrm>
        </p:grpSpPr>
        <p:sp>
          <p:nvSpPr>
            <p:cNvPr id="951" name="Google Shape;951;p19"/>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19"/>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19"/>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19"/>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19"/>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19"/>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19"/>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19"/>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19"/>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19"/>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19"/>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19"/>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19"/>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19"/>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19"/>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19"/>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19"/>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19"/>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19"/>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19"/>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19"/>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19"/>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19"/>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19"/>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19"/>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19"/>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19"/>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19"/>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19"/>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19"/>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19"/>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19"/>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19"/>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19"/>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19"/>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19"/>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19"/>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19"/>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19"/>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19"/>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19"/>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19"/>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19"/>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19"/>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19"/>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19"/>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19"/>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19"/>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19"/>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19"/>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19"/>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19"/>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19"/>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19"/>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19"/>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19"/>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19"/>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08" name="Google Shape;1008;p19"/>
            <p:cNvGrpSpPr/>
            <p:nvPr/>
          </p:nvGrpSpPr>
          <p:grpSpPr>
            <a:xfrm>
              <a:off x="2941619" y="3895613"/>
              <a:ext cx="483621" cy="510995"/>
              <a:chOff x="4345944" y="4626313"/>
              <a:chExt cx="483621" cy="510995"/>
            </a:xfrm>
          </p:grpSpPr>
          <p:grpSp>
            <p:nvGrpSpPr>
              <p:cNvPr id="1009" name="Google Shape;1009;p19"/>
              <p:cNvGrpSpPr/>
              <p:nvPr/>
            </p:nvGrpSpPr>
            <p:grpSpPr>
              <a:xfrm>
                <a:off x="4345944" y="4852987"/>
                <a:ext cx="474200" cy="284321"/>
                <a:chOff x="4345944" y="4852987"/>
                <a:chExt cx="474200" cy="284321"/>
              </a:xfrm>
            </p:grpSpPr>
            <p:sp>
              <p:nvSpPr>
                <p:cNvPr id="1010" name="Google Shape;1010;p19"/>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19"/>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19"/>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13" name="Google Shape;1013;p19"/>
                <p:cNvGrpSpPr/>
                <p:nvPr/>
              </p:nvGrpSpPr>
              <p:grpSpPr>
                <a:xfrm>
                  <a:off x="4457040" y="4985575"/>
                  <a:ext cx="133724" cy="77247"/>
                  <a:chOff x="4457040" y="4985575"/>
                  <a:chExt cx="133724" cy="77247"/>
                </a:xfrm>
              </p:grpSpPr>
              <p:sp>
                <p:nvSpPr>
                  <p:cNvPr id="1014" name="Google Shape;1014;p19"/>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19"/>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16" name="Google Shape;1016;p19"/>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19"/>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19"/>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19"/>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19"/>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19"/>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19"/>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19"/>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19"/>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19"/>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19"/>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19"/>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19"/>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19"/>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19"/>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19"/>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19"/>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19"/>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19"/>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19"/>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19"/>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19"/>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19"/>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19"/>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19"/>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19"/>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19"/>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19"/>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19"/>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19"/>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19"/>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19"/>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19"/>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19"/>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19"/>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19"/>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19"/>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19"/>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19"/>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19"/>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19"/>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19"/>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19"/>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19"/>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19"/>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19"/>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19"/>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19"/>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19"/>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19"/>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19"/>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19"/>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19"/>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19"/>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19"/>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19"/>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19"/>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19"/>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19"/>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19"/>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19"/>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19"/>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19"/>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19"/>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0" name="Google Shape;1080;p19"/>
              <p:cNvGrpSpPr/>
              <p:nvPr/>
            </p:nvGrpSpPr>
            <p:grpSpPr>
              <a:xfrm>
                <a:off x="4543079" y="4626313"/>
                <a:ext cx="286486" cy="386884"/>
                <a:chOff x="4543079" y="4626313"/>
                <a:chExt cx="286486" cy="386884"/>
              </a:xfrm>
            </p:grpSpPr>
            <p:grpSp>
              <p:nvGrpSpPr>
                <p:cNvPr id="1081" name="Google Shape;1081;p19"/>
                <p:cNvGrpSpPr/>
                <p:nvPr/>
              </p:nvGrpSpPr>
              <p:grpSpPr>
                <a:xfrm>
                  <a:off x="4543079" y="4626313"/>
                  <a:ext cx="286486" cy="386884"/>
                  <a:chOff x="4543079" y="4626313"/>
                  <a:chExt cx="286486" cy="386884"/>
                </a:xfrm>
              </p:grpSpPr>
              <p:sp>
                <p:nvSpPr>
                  <p:cNvPr id="1082" name="Google Shape;1082;p19"/>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19"/>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19"/>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19"/>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19"/>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7" name="Google Shape;1087;p19"/>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19"/>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19"/>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90" name="Google Shape;1090;p19"/>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19"/>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19"/>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19"/>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19"/>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19"/>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6" name="Google Shape;1096;p19"/>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1097" name="Google Shape;1097;p19"/>
          <p:cNvSpPr txBox="1"/>
          <p:nvPr>
            <p:ph idx="4294967295" type="subTitle"/>
          </p:nvPr>
        </p:nvSpPr>
        <p:spPr>
          <a:xfrm>
            <a:off x="685800" y="2021059"/>
            <a:ext cx="4343700" cy="19200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lang="en"/>
              <a:t>Thanks for listening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20"/>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Credits</a:t>
            </a:r>
            <a:endParaRPr/>
          </a:p>
        </p:txBody>
      </p:sp>
      <p:sp>
        <p:nvSpPr>
          <p:cNvPr id="1103" name="Google Shape;1103;p20"/>
          <p:cNvSpPr txBox="1"/>
          <p:nvPr>
            <p:ph idx="1" type="body"/>
          </p:nvPr>
        </p:nvSpPr>
        <p:spPr>
          <a:xfrm>
            <a:off x="457200" y="1462350"/>
            <a:ext cx="8191800" cy="26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Illustrations by </a:t>
            </a:r>
            <a:r>
              <a:rPr lang="en" sz="2400" u="sng">
                <a:solidFill>
                  <a:schemeClr val="hlink"/>
                </a:solidFill>
                <a:hlinkClick r:id="rId4"/>
              </a:rPr>
              <a:t>Sergei Tikhonov</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5"/>
              </a:rPr>
              <a:t>Unsplash</a:t>
            </a:r>
            <a:endParaRPr sz="2400"/>
          </a:p>
        </p:txBody>
      </p:sp>
      <p:sp>
        <p:nvSpPr>
          <p:cNvPr id="1104" name="Google Shape;1104;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