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7ca3cd9da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7ca3cd9d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61e22a1f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61e22a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U of R Residence does not have a dynamic application that brings U of R Students together. There is an application for U of R Residence however it is outdated and requires a major upgrade.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application for U of R residence that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old application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the experience of living on campus  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2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beyond U of R and share this digital ecosystem with other University Residences as well.  </a:t>
            </a:r>
            <a:r>
              <a:rPr lang="en" sz="12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8f2278f5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8f2278f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7ca3cd9da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7ca3cd9d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e0f91e26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e0f91e2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zEmbDBwn75pmoJgmy-QPhO6ScqF3S32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91300" y="1612525"/>
            <a:ext cx="5391000" cy="17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Vlog #3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By The 4 Codesmen - Abraham, Dhruv, Dinesh, Favor</a:t>
            </a:r>
            <a:endParaRPr b="0" sz="14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ENSE 400/477(2022-2023): SSE Capstone</a:t>
            </a:r>
            <a:endParaRPr b="0" sz="14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50" y="157750"/>
            <a:ext cx="1393500" cy="1393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652700" y="303900"/>
            <a:ext cx="6306600" cy="68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70700" y="953750"/>
            <a:ext cx="57141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team feel "on track"? (reiterate the above colour status)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feel we’ve accomplished a lot in terms of our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application’s functionality as we only have 2 features left to finish MVP 1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progress does the team particularly feel good (great) about?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Collaboration, and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(dividing work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sub groups of 2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Also the assistance of each member in face of road blocks.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barriers (if any) does the team feel are a current impediment to success?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features which makes our application more versatile, one being the ability to add notifications in the Chat System.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help (if any) does the team require to move positively forward?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Technical help from our mentor, lab instructors and professors if possible</a:t>
            </a: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questions or concerns does the team have (if any)?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N/A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9" name="Google Shape;199;p24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reach our group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fourcodesmen@gmail.com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953325" y="2880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21525" y="3430500"/>
            <a:ext cx="127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Favor Fasunwon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Front-End Developer and UI/UX Designer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47313" y="3459602"/>
            <a:ext cx="1199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Dhruv Modi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Lead and Backend Developer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38875" y="3459600"/>
            <a:ext cx="1540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Abraham Mugerwa</a:t>
            </a:r>
            <a:b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Front-End Developer and Documentation Manager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107966" y="345960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Dinesh Dalip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Software Architect and Backend Developer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2012850"/>
            <a:ext cx="1344900" cy="1344900"/>
          </a:xfrm>
          <a:prstGeom prst="ellipse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2013600"/>
            <a:ext cx="1416300" cy="141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12495" l="0" r="0" t="12502"/>
          <a:stretch/>
        </p:blipFill>
        <p:spPr>
          <a:xfrm>
            <a:off x="4863763" y="194010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12507" l="0" r="0" t="12507"/>
          <a:stretch/>
        </p:blipFill>
        <p:spPr>
          <a:xfrm>
            <a:off x="6962925" y="1940700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36700" y="99725"/>
            <a:ext cx="5601600" cy="158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background &amp; business need/opportunity</a:t>
            </a:r>
            <a:endParaRPr sz="2700">
              <a:solidFill>
                <a:srgbClr val="1D2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6025" y="1277875"/>
            <a:ext cx="52461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capstone project we are building a web application for U of R residence that allows U of R Residence Students: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connect with each other 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friends 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each other out academically [Build a community]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part of the Residence life [Stay updated about events]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decrease/eliminate the social gap [Less isolation and increased socialization]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Situation?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Opportunity?</a:t>
            </a:r>
            <a:endParaRPr sz="12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1433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Description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2425" y="846575"/>
            <a:ext cx="53601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</a:t>
            </a:r>
            <a:endParaRPr b="1" sz="11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believe we are still in the Green zone as we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completed 2 out of the 4 anticipated features we had planned. More importantly we were able to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appropriately utilize the MVC design pattern for each feature.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 during previous 3 weeks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Had a meeting with Craig (Mentor), assigned different features to each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sub groups (2 sub groups - Dhruv and Abraham (Food Feature), Favor and Dinesh (chat system)), merged completed code for Food Feature and Chat Feature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Took the lead on creating the Takeouts Page with Favor on call for assistance. Emailed Craig for meeting, I and Favour refactored/restructured the Takeouts Page code 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Took the lead on creating the recipe page with Dinesh on call for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assistance, completed Meeting minutes. Worked with Favor to refactor styling of entire App to look more presentable and fit the aspired  theme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Dinesh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Worked with Favor on Chat System, helped Abraham with Recipe  feature, and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Gantt chart.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Favor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Worked with Dinesh on Chat System. Implemented delete user functionality.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with Abraham to refactor styling of entire App to look more presentable and fit the aspired  theme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10050"/>
            <a:ext cx="7379400" cy="82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Changes/Issues</a:t>
            </a:r>
            <a:endParaRPr sz="46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57200" y="1144450"/>
            <a:ext cx="50754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changes to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Chat system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Users are now placed into their respective Faculty room rather than having access to all the rooms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Minor UI changes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Changes to Gantt Charts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Team finished all tasks before deadlines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Difficulties implementing new message notification system for easily identifying from who a user gets a new message.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84450" y="2573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r>
              <a:rPr lang="en"/>
              <a:t> Chart </a:t>
            </a:r>
            <a:r>
              <a:rPr lang="en" sz="3100"/>
              <a:t>(adjusted)</a:t>
            </a:r>
            <a:endParaRPr sz="3100"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09" name="Google Shape;109;p19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6616600" y="1558425"/>
              <a:ext cx="20439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b="1" sz="4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9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9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9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9" name="Google Shape;119;p19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20" name="Google Shape;120;p19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4572350" y="1558425"/>
              <a:ext cx="12099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1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9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9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9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0" name="Google Shape;130;p19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31" name="Google Shape;131;p19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2528100" y="1558425"/>
              <a:ext cx="13380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1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9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1" name="Google Shape;141;p19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42" name="Google Shape;142;p19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3975900" y="1558425"/>
              <a:ext cx="173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b="1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9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52" name="Google Shape;152;p19"/>
          <p:cNvSpPr/>
          <p:nvPr/>
        </p:nvSpPr>
        <p:spPr>
          <a:xfrm>
            <a:off x="479725" y="2743100"/>
            <a:ext cx="18960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Dashboard Feature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997323" y="3066325"/>
            <a:ext cx="15309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 Feature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307BF3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707179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746004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277475" y="3389550"/>
            <a:ext cx="1468500" cy="3231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 Feature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548171" y="2866850"/>
            <a:ext cx="13212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Community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552925" y="3182250"/>
            <a:ext cx="13212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Events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552925" y="3497650"/>
            <a:ext cx="799800" cy="315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Food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332713" y="2912550"/>
            <a:ext cx="946500" cy="746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Refactoring and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documation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020201" y="3766650"/>
            <a:ext cx="6921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2000" y="3712650"/>
            <a:ext cx="760800" cy="315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Scope creep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712300" y="3973950"/>
            <a:ext cx="5487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Host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71900" y="206300"/>
            <a:ext cx="8800200" cy="5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Documentation overview and/or project demo</a:t>
            </a:r>
            <a:endParaRPr sz="2900"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 title="vlog3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29" y="775425"/>
            <a:ext cx="5439934" cy="40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451700" y="30465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1700" y="1379225"/>
            <a:ext cx="5075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Mern stack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(preferably Heroku – its free lol)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Vlog #3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Dhruv: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take the lead on the dashboard feature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on PWA (Progressive web app)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Dinesh: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take the lead on the creating events page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functionalities to the Chat System (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users to create group chats, add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system, and improve UI)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 &amp; Favor: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on call for Dinesh and Dhruv as they complete the Dashboard and Events Page.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documentation as needed Github and Wiki (Abraham)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29150" y="19760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51700" y="1379225"/>
            <a:ext cx="5075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well?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Collaboration, WorkFlow and Research on the tech stack we used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could be improved?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Commenting and overall implementing more readable code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there is no use of global variables (good Programming Practice)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the team commit to continue or change in ENSE 477?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commit to our Business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try to keep improving the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make it more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versatile, thus,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endearing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in residence to utilize it as a tool to help make resident life easier.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