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Poppins"/>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Poppins-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0000"/>
              </a:lnSpc>
              <a:spcBef>
                <a:spcPts val="60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Current Situation</a:t>
            </a:r>
            <a:endParaRPr>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Currently U of R Residence does not have a dynamic application that brings U of R Students together. There is an application for U of R Residence however it is outdated and requires a major upgrade.</a:t>
            </a:r>
            <a:endParaRPr>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Opportunity</a:t>
            </a:r>
            <a:endParaRPr>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Build an application for U of R residence that</a:t>
            </a:r>
            <a:endParaRPr>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Clr>
                <a:schemeClr val="dk1"/>
              </a:buClr>
              <a:buSzPts val="1100"/>
              <a:buFont typeface="Times New Roman"/>
              <a:buChar char="❏"/>
            </a:pPr>
            <a:r>
              <a:rPr lang="en">
                <a:solidFill>
                  <a:srgbClr val="3A3F50"/>
                </a:solidFill>
                <a:latin typeface="Times New Roman"/>
                <a:ea typeface="Times New Roman"/>
                <a:cs typeface="Times New Roman"/>
                <a:sym typeface="Times New Roman"/>
              </a:rPr>
              <a:t>Replaces the old application</a:t>
            </a:r>
            <a:endParaRPr>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Clr>
                <a:schemeClr val="dk1"/>
              </a:buClr>
              <a:buSzPts val="1100"/>
              <a:buFont typeface="Times New Roman"/>
              <a:buChar char="❏"/>
            </a:pPr>
            <a:r>
              <a:rPr lang="en">
                <a:solidFill>
                  <a:srgbClr val="3A3F50"/>
                </a:solidFill>
                <a:latin typeface="Times New Roman"/>
                <a:ea typeface="Times New Roman"/>
                <a:cs typeface="Times New Roman"/>
                <a:sym typeface="Times New Roman"/>
              </a:rPr>
              <a:t>Enhances the experience of living on campus  </a:t>
            </a:r>
            <a:endParaRPr>
              <a:solidFill>
                <a:srgbClr val="3A3F50"/>
              </a:solidFill>
              <a:latin typeface="Times New Roman"/>
              <a:ea typeface="Times New Roman"/>
              <a:cs typeface="Times New Roman"/>
              <a:sym typeface="Times New Roman"/>
            </a:endParaRPr>
          </a:p>
          <a:p>
            <a:pPr indent="-304800" lvl="1" marL="914400" rtl="0" algn="l">
              <a:lnSpc>
                <a:spcPct val="110000"/>
              </a:lnSpc>
              <a:spcBef>
                <a:spcPts val="0"/>
              </a:spcBef>
              <a:spcAft>
                <a:spcPts val="0"/>
              </a:spcAft>
              <a:buClr>
                <a:srgbClr val="1D2125"/>
              </a:buClr>
              <a:buSzPts val="1200"/>
              <a:buFont typeface="Times New Roman"/>
              <a:buChar char="❏"/>
            </a:pPr>
            <a:r>
              <a:rPr lang="en">
                <a:solidFill>
                  <a:srgbClr val="3A3F50"/>
                </a:solidFill>
                <a:latin typeface="Times New Roman"/>
                <a:ea typeface="Times New Roman"/>
                <a:cs typeface="Times New Roman"/>
                <a:sym typeface="Times New Roman"/>
              </a:rPr>
              <a:t>Go beyond U of R and share this digital ecosystem with other University Residences as well.  </a:t>
            </a:r>
            <a:r>
              <a:rPr lang="en" sz="1200">
                <a:solidFill>
                  <a:srgbClr val="3A3F50"/>
                </a:solidFill>
                <a:latin typeface="Times New Roman"/>
                <a:ea typeface="Times New Roman"/>
                <a:cs typeface="Times New Roman"/>
                <a:sym typeface="Times New Roman"/>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72601940d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72601940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072601940d_2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072601940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95850" y="2906213"/>
            <a:ext cx="6154500" cy="1188000"/>
          </a:xfrm>
          <a:prstGeom prst="rect">
            <a:avLst/>
          </a:prstGeom>
        </p:spPr>
        <p:txBody>
          <a:bodyPr anchorCtr="0" anchor="b" bIns="91425" lIns="91425" spcFirstLastPara="1" rIns="91425" wrap="square" tIns="91425">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1" name="Google Shape;11;p2"/>
          <p:cNvSpPr/>
          <p:nvPr/>
        </p:nvSpPr>
        <p:spPr>
          <a:xfrm>
            <a:off x="595850" y="4392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1"/>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11"/>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Gold">
  <p:cSld name="TITLE_AND_BODY_1_1">
    <p:bg>
      <p:bgPr>
        <a:solidFill>
          <a:schemeClr val="accent3"/>
        </a:solidFill>
      </p:bgPr>
    </p:bg>
    <p:spTree>
      <p:nvGrpSpPr>
        <p:cNvPr id="62" name="Shape 62"/>
        <p:cNvGrpSpPr/>
        <p:nvPr/>
      </p:nvGrpSpPr>
      <p:grpSpPr>
        <a:xfrm>
          <a:off x="0" y="0"/>
          <a:ext cx="0" cy="0"/>
          <a:chOff x="0" y="0"/>
          <a:chExt cx="0" cy="0"/>
        </a:xfrm>
      </p:grpSpPr>
      <p:sp>
        <p:nvSpPr>
          <p:cNvPr id="63" name="Google Shape;63;p13"/>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66" name="Google Shape;66;p1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 Gold">
  <p:cSld name="TITLE_AND_TWO_COLUMNS_2_1">
    <p:bg>
      <p:bgPr>
        <a:solidFill>
          <a:schemeClr val="accent3"/>
        </a:solidFill>
      </p:bgPr>
    </p:bg>
    <p:spTree>
      <p:nvGrpSpPr>
        <p:cNvPr id="67" name="Shape 67"/>
        <p:cNvGrpSpPr/>
        <p:nvPr/>
      </p:nvGrpSpPr>
      <p:grpSpPr>
        <a:xfrm>
          <a:off x="0" y="0"/>
          <a:ext cx="0" cy="0"/>
          <a:chOff x="0" y="0"/>
          <a:chExt cx="0" cy="0"/>
        </a:xfrm>
      </p:grpSpPr>
      <p:sp>
        <p:nvSpPr>
          <p:cNvPr id="68" name="Google Shape;68;p14"/>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0" name="Google Shape;70;p14"/>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1" name="Google Shape;71;p14"/>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2" name="Google Shape;72;p1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 Gold">
  <p:cSld name="TITLE_AND_TWO_COLUMNS_1_1_1">
    <p:bg>
      <p:bgPr>
        <a:solidFill>
          <a:schemeClr val="accent3"/>
        </a:solidFill>
      </p:bgPr>
    </p:bg>
    <p:spTree>
      <p:nvGrpSpPr>
        <p:cNvPr id="73" name="Shape 73"/>
        <p:cNvGrpSpPr/>
        <p:nvPr/>
      </p:nvGrpSpPr>
      <p:grpSpPr>
        <a:xfrm>
          <a:off x="0" y="0"/>
          <a:ext cx="0" cy="0"/>
          <a:chOff x="0" y="0"/>
          <a:chExt cx="0" cy="0"/>
        </a:xfrm>
      </p:grpSpPr>
      <p:sp>
        <p:nvSpPr>
          <p:cNvPr id="74" name="Google Shape;74;p15"/>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6" name="Google Shape;76;p15"/>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7" name="Google Shape;77;p15"/>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8" name="Google Shape;78;p15"/>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9" name="Google Shape;79;p1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Gold">
  <p:cSld name="TITLE_ONLY_1_1">
    <p:bg>
      <p:bgPr>
        <a:solidFill>
          <a:schemeClr val="accent3"/>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82" name="Google Shape;82;p1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Gold">
  <p:cSld name="CAPTION_ONLY_1_1">
    <p:bg>
      <p:bgPr>
        <a:solidFill>
          <a:schemeClr val="accent3"/>
        </a:solidFill>
      </p:bgPr>
    </p:bg>
    <p:spTree>
      <p:nvGrpSpPr>
        <p:cNvPr id="84" name="Shape 84"/>
        <p:cNvGrpSpPr/>
        <p:nvPr/>
      </p:nvGrpSpPr>
      <p:grpSpPr>
        <a:xfrm>
          <a:off x="0" y="0"/>
          <a:ext cx="0" cy="0"/>
          <a:chOff x="0" y="0"/>
          <a:chExt cx="0" cy="0"/>
        </a:xfrm>
      </p:grpSpPr>
      <p:sp>
        <p:nvSpPr>
          <p:cNvPr id="85" name="Google Shape;85;p17"/>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86" name="Google Shape;86;p17"/>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Gold">
  <p:cSld name="BLANK_1_1">
    <p:bg>
      <p:bgPr>
        <a:solidFill>
          <a:schemeClr val="accent3"/>
        </a:solidFill>
      </p:bgPr>
    </p:bg>
    <p:spTree>
      <p:nvGrpSpPr>
        <p:cNvPr id="88" name="Shape 88"/>
        <p:cNvGrpSpPr/>
        <p:nvPr/>
      </p:nvGrpSpPr>
      <p:grpSpPr>
        <a:xfrm>
          <a:off x="0" y="0"/>
          <a:ext cx="0" cy="0"/>
          <a:chOff x="0" y="0"/>
          <a:chExt cx="0" cy="0"/>
        </a:xfrm>
      </p:grpSpPr>
      <p:sp>
        <p:nvSpPr>
          <p:cNvPr id="89" name="Google Shape;89;p1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Teal">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634075" y="17357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4" name="Google Shape;14;p3"/>
          <p:cNvSpPr txBox="1"/>
          <p:nvPr>
            <p:ph idx="1" type="subTitle"/>
          </p:nvPr>
        </p:nvSpPr>
        <p:spPr>
          <a:xfrm>
            <a:off x="634075" y="36464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15" name="Google Shape;15;p3"/>
          <p:cNvSpPr/>
          <p:nvPr/>
        </p:nvSpPr>
        <p:spPr>
          <a:xfrm>
            <a:off x="634075" y="3207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Gold">
  <p:cSld name="TITLE_1_3_1">
    <p:bg>
      <p:bgPr>
        <a:solidFill>
          <a:schemeClr val="accent3"/>
        </a:solidFill>
      </p:bgPr>
    </p:bg>
    <p:spTree>
      <p:nvGrpSpPr>
        <p:cNvPr id="17" name="Shape 17"/>
        <p:cNvGrpSpPr/>
        <p:nvPr/>
      </p:nvGrpSpPr>
      <p:grpSpPr>
        <a:xfrm>
          <a:off x="0" y="0"/>
          <a:ext cx="0" cy="0"/>
          <a:chOff x="0" y="0"/>
          <a:chExt cx="0" cy="0"/>
        </a:xfrm>
      </p:grpSpPr>
      <p:sp>
        <p:nvSpPr>
          <p:cNvPr id="18" name="Google Shape;18;p4"/>
          <p:cNvSpPr txBox="1"/>
          <p:nvPr>
            <p:ph type="ctrTitle"/>
          </p:nvPr>
        </p:nvSpPr>
        <p:spPr>
          <a:xfrm>
            <a:off x="565775" y="15833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4"/>
          <p:cNvSpPr txBox="1"/>
          <p:nvPr>
            <p:ph idx="1" type="subTitle"/>
          </p:nvPr>
        </p:nvSpPr>
        <p:spPr>
          <a:xfrm>
            <a:off x="481675" y="34940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20" name="Google Shape;20;p4"/>
          <p:cNvSpPr/>
          <p:nvPr/>
        </p:nvSpPr>
        <p:spPr>
          <a:xfrm>
            <a:off x="581050" y="30555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al">
  <p:cSld name="TITLE_1_1">
    <p:spTree>
      <p:nvGrpSpPr>
        <p:cNvPr id="22" name="Shape 22"/>
        <p:cNvGrpSpPr/>
        <p:nvPr/>
      </p:nvGrpSpPr>
      <p:grpSpPr>
        <a:xfrm>
          <a:off x="0" y="0"/>
          <a:ext cx="0" cy="0"/>
          <a:chOff x="0" y="0"/>
          <a:chExt cx="0" cy="0"/>
        </a:xfrm>
      </p:grpSpPr>
      <p:sp>
        <p:nvSpPr>
          <p:cNvPr id="23" name="Google Shape;23;p5"/>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algn="ctr">
              <a:spcBef>
                <a:spcPts val="0"/>
              </a:spcBef>
              <a:spcAft>
                <a:spcPts val="0"/>
              </a:spcAft>
              <a:buSzPts val="2000"/>
              <a:buChar char="■"/>
              <a:defRPr i="1"/>
            </a:lvl9pPr>
          </a:lstStyle>
          <a:p/>
        </p:txBody>
      </p:sp>
      <p:sp>
        <p:nvSpPr>
          <p:cNvPr id="24" name="Google Shape;24;p5"/>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FFFFFF"/>
                </a:solidFill>
                <a:latin typeface="Times New Roman"/>
                <a:ea typeface="Times New Roman"/>
                <a:cs typeface="Times New Roman"/>
                <a:sym typeface="Times New Roman"/>
              </a:rPr>
              <a:t>“</a:t>
            </a:r>
            <a:endParaRPr b="1" sz="9600">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Gold">
  <p:cSld name="TITLE_1_1_1_1">
    <p:bg>
      <p:bgPr>
        <a:solidFill>
          <a:schemeClr val="accent3"/>
        </a:solidFill>
      </p:bgPr>
    </p:bg>
    <p:spTree>
      <p:nvGrpSpPr>
        <p:cNvPr id="28" name="Shape 28"/>
        <p:cNvGrpSpPr/>
        <p:nvPr/>
      </p:nvGrpSpPr>
      <p:grpSpPr>
        <a:xfrm>
          <a:off x="0" y="0"/>
          <a:ext cx="0" cy="0"/>
          <a:chOff x="0" y="0"/>
          <a:chExt cx="0" cy="0"/>
        </a:xfrm>
      </p:grpSpPr>
      <p:sp>
        <p:nvSpPr>
          <p:cNvPr id="29" name="Google Shape;29;p6"/>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rtl="0" algn="ctr">
              <a:spcBef>
                <a:spcPts val="0"/>
              </a:spcBef>
              <a:spcAft>
                <a:spcPts val="0"/>
              </a:spcAft>
              <a:buSzPts val="2000"/>
              <a:buChar char="■"/>
              <a:defRPr i="1"/>
            </a:lvl9pPr>
          </a:lstStyle>
          <a:p/>
        </p:txBody>
      </p:sp>
      <p:sp>
        <p:nvSpPr>
          <p:cNvPr id="30" name="Google Shape;30;p6"/>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lt1"/>
                </a:solidFill>
                <a:latin typeface="Times New Roman"/>
                <a:ea typeface="Times New Roman"/>
                <a:cs typeface="Times New Roman"/>
                <a:sym typeface="Times New Roman"/>
              </a:rPr>
              <a:t>“</a:t>
            </a:r>
            <a:endParaRPr b="1" sz="9600">
              <a:solidFill>
                <a:schemeClr val="lt1"/>
              </a:solidFill>
              <a:latin typeface="Times New Roman"/>
              <a:ea typeface="Times New Roman"/>
              <a:cs typeface="Times New Roman"/>
              <a:sym typeface="Times New Roman"/>
            </a:endParaRPr>
          </a:p>
        </p:txBody>
      </p:sp>
      <p:sp>
        <p:nvSpPr>
          <p:cNvPr id="31" name="Google Shape;31;p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sp>
        <p:nvSpPr>
          <p:cNvPr id="35" name="Google Shape;35;p7"/>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7"/>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7" name="Google Shape;37;p7"/>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8"/>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2" name="Google Shape;42;p8"/>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3" name="Google Shape;43;p8"/>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4" name="Google Shape;44;p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9"/>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9"/>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8" name="Google Shape;48;p9"/>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9" name="Google Shape;49;p9"/>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50" name="Google Shape;50;p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9"/>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0"/>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p:txBody>
      </p:sp>
      <p:sp>
        <p:nvSpPr>
          <p:cNvPr id="54" name="Google Shape;54;p10"/>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7620"/>
            <a:ext cx="8229600" cy="1071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561950" y="1880794"/>
            <a:ext cx="8020200" cy="28152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indent="-355600" lvl="1" marL="914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indent="-355600" lvl="2" marL="1371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indent="-355600" lvl="3" marL="1828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indent="-355600" lvl="4" marL="22860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indent="-355600" lvl="5" marL="27432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indent="-355600" lvl="6" marL="3200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indent="-355600" lvl="7" marL="3657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indent="-355600" lvl="8" marL="4114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p:txBody>
      </p:sp>
      <p:sp>
        <p:nvSpPr>
          <p:cNvPr id="8" name="Google Shape;8;p1"/>
          <p:cNvSpPr txBox="1"/>
          <p:nvPr>
            <p:ph idx="12" type="sldNum"/>
          </p:nvPr>
        </p:nvSpPr>
        <p:spPr>
          <a:xfrm>
            <a:off x="8556775" y="4777350"/>
            <a:ext cx="548700" cy="290100"/>
          </a:xfrm>
          <a:prstGeom prst="rect">
            <a:avLst/>
          </a:prstGeom>
          <a:noFill/>
          <a:ln>
            <a:noFill/>
          </a:ln>
        </p:spPr>
        <p:txBody>
          <a:bodyPr anchorCtr="0" anchor="t" bIns="91425" lIns="91425" spcFirstLastPara="1" rIns="91425" wrap="square" tIns="91425">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github.com/orgs/The-4-Codesmen/projects/1/views/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727750" y="2536075"/>
            <a:ext cx="5231700" cy="17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0"/>
              <a:buFont typeface="Arial"/>
              <a:buNone/>
            </a:pPr>
            <a:r>
              <a:rPr b="1" lang="en" sz="6000">
                <a:solidFill>
                  <a:schemeClr val="lt1"/>
                </a:solidFill>
                <a:latin typeface="Times New Roman"/>
                <a:ea typeface="Times New Roman"/>
                <a:cs typeface="Times New Roman"/>
                <a:sym typeface="Times New Roman"/>
              </a:rPr>
              <a:t>Project Vlog #5</a:t>
            </a:r>
            <a:endParaRPr b="1" i="0" sz="6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lt1"/>
                </a:solidFill>
                <a:latin typeface="Times New Roman"/>
                <a:ea typeface="Times New Roman"/>
                <a:cs typeface="Times New Roman"/>
                <a:sym typeface="Times New Roman"/>
              </a:rPr>
              <a:t>By The 4 Codesmen - Abraham, Dhruv, Dinesh, Favor</a:t>
            </a:r>
            <a:endParaRPr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lt1"/>
                </a:solidFill>
                <a:latin typeface="Times New Roman"/>
                <a:ea typeface="Times New Roman"/>
                <a:cs typeface="Times New Roman"/>
                <a:sym typeface="Times New Roman"/>
              </a:rPr>
              <a:t>ENSE 400/477(2022-2023): SSE Capstone</a:t>
            </a:r>
            <a:endParaRPr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chemeClr val="lt1"/>
              </a:solidFill>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3674550" y="401650"/>
            <a:ext cx="1794900" cy="17949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E200"/>
        </a:solidFill>
      </p:bgPr>
    </p:bg>
    <p:spTree>
      <p:nvGrpSpPr>
        <p:cNvPr id="852" name="Shape 852"/>
        <p:cNvGrpSpPr/>
        <p:nvPr/>
      </p:nvGrpSpPr>
      <p:grpSpPr>
        <a:xfrm>
          <a:off x="0" y="0"/>
          <a:ext cx="0" cy="0"/>
          <a:chOff x="0" y="0"/>
          <a:chExt cx="0" cy="0"/>
        </a:xfrm>
      </p:grpSpPr>
      <p:sp>
        <p:nvSpPr>
          <p:cNvPr id="853" name="Google Shape;853;p28"/>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CREDITS</a:t>
            </a:r>
            <a:endParaRPr>
              <a:solidFill>
                <a:schemeClr val="dk1"/>
              </a:solidFill>
            </a:endParaRPr>
          </a:p>
        </p:txBody>
      </p:sp>
      <p:sp>
        <p:nvSpPr>
          <p:cNvPr id="854" name="Google Shape;854;p28"/>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rPr>
              <a:t>Special thanks to all the people who made and released these awesome resources for free:</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Presentation template by </a:t>
            </a:r>
            <a:r>
              <a:rPr lang="en" sz="1800" u="sng">
                <a:solidFill>
                  <a:schemeClr val="dk1"/>
                </a:solidFill>
                <a:hlinkClick r:id="rId3">
                  <a:extLst>
                    <a:ext uri="{A12FA001-AC4F-418D-AE19-62706E023703}">
                      <ahyp:hlinkClr val="tx"/>
                    </a:ext>
                  </a:extLst>
                </a:hlinkClick>
              </a:rPr>
              <a:t>SlidesCarnival</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Photographs by </a:t>
            </a:r>
            <a:r>
              <a:rPr lang="en" sz="1800" u="sng">
                <a:solidFill>
                  <a:schemeClr val="dk1"/>
                </a:solidFill>
                <a:hlinkClick r:id="rId4">
                  <a:extLst>
                    <a:ext uri="{A12FA001-AC4F-418D-AE19-62706E023703}">
                      <ahyp:hlinkClr val="tx"/>
                    </a:ext>
                  </a:extLst>
                </a:hlinkClick>
              </a:rPr>
              <a:t>Unsplash</a:t>
            </a:r>
            <a:endParaRPr sz="1800">
              <a:solidFill>
                <a:schemeClr val="dk1"/>
              </a:solidFill>
            </a:endParaRPr>
          </a:p>
        </p:txBody>
      </p:sp>
      <p:sp>
        <p:nvSpPr>
          <p:cNvPr id="855" name="Google Shape;855;p2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20"/>
          <p:cNvSpPr txBox="1"/>
          <p:nvPr/>
        </p:nvSpPr>
        <p:spPr>
          <a:xfrm>
            <a:off x="1495225" y="279200"/>
            <a:ext cx="6300300" cy="857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lt1"/>
                </a:solidFill>
                <a:latin typeface="Times New Roman"/>
                <a:ea typeface="Times New Roman"/>
                <a:cs typeface="Times New Roman"/>
                <a:sym typeface="Times New Roman"/>
              </a:rPr>
              <a:t>Team </a:t>
            </a:r>
            <a:r>
              <a:rPr b="1" lang="en" sz="4800">
                <a:solidFill>
                  <a:schemeClr val="lt1"/>
                </a:solidFill>
                <a:latin typeface="Times New Roman"/>
                <a:ea typeface="Times New Roman"/>
                <a:cs typeface="Times New Roman"/>
                <a:sym typeface="Times New Roman"/>
              </a:rPr>
              <a:t>Members</a:t>
            </a:r>
            <a:endParaRPr b="1" i="0" sz="4800" u="none" cap="none" strike="noStrike">
              <a:solidFill>
                <a:schemeClr val="lt1"/>
              </a:solidFill>
              <a:latin typeface="Times New Roman"/>
              <a:ea typeface="Times New Roman"/>
              <a:cs typeface="Times New Roman"/>
              <a:sym typeface="Times New Roman"/>
            </a:endParaRPr>
          </a:p>
        </p:txBody>
      </p:sp>
      <p:sp>
        <p:nvSpPr>
          <p:cNvPr id="102" name="Google Shape;102;p20"/>
          <p:cNvSpPr txBox="1"/>
          <p:nvPr/>
        </p:nvSpPr>
        <p:spPr>
          <a:xfrm>
            <a:off x="921525" y="3430500"/>
            <a:ext cx="1272000" cy="46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Favor Fasunwon</a:t>
            </a:r>
            <a:br>
              <a:rPr b="0" i="0" lang="en" sz="1400" u="none" cap="none" strike="noStrike">
                <a:solidFill>
                  <a:schemeClr val="lt1"/>
                </a:solidFill>
                <a:latin typeface="Arial"/>
                <a:ea typeface="Arial"/>
                <a:cs typeface="Arial"/>
                <a:sym typeface="Arial"/>
              </a:rPr>
            </a:br>
            <a:r>
              <a:rPr lang="en" sz="800">
                <a:solidFill>
                  <a:schemeClr val="lt1"/>
                </a:solidFill>
              </a:rPr>
              <a:t>Full Stack</a:t>
            </a:r>
            <a:r>
              <a:rPr b="0" i="0" lang="en" sz="800" u="none" cap="none" strike="noStrike">
                <a:solidFill>
                  <a:schemeClr val="lt1"/>
                </a:solidFill>
                <a:latin typeface="Arial"/>
                <a:ea typeface="Arial"/>
                <a:cs typeface="Arial"/>
                <a:sym typeface="Arial"/>
              </a:rPr>
              <a:t> Developer and UI/UX Designer</a:t>
            </a:r>
            <a:endParaRPr b="0" i="0" sz="800" u="none" cap="none" strike="noStrike">
              <a:solidFill>
                <a:schemeClr val="lt1"/>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 name="Google Shape;103;p20"/>
          <p:cNvSpPr txBox="1"/>
          <p:nvPr/>
        </p:nvSpPr>
        <p:spPr>
          <a:xfrm>
            <a:off x="2947313" y="3459602"/>
            <a:ext cx="1199100" cy="46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Dhruv Modi</a:t>
            </a:r>
            <a:br>
              <a:rPr b="0" i="0" lang="en" sz="1400" u="none" cap="none" strike="noStrike">
                <a:solidFill>
                  <a:schemeClr val="lt1"/>
                </a:solidFill>
                <a:latin typeface="Arial"/>
                <a:ea typeface="Arial"/>
                <a:cs typeface="Arial"/>
                <a:sym typeface="Arial"/>
              </a:rPr>
            </a:br>
            <a:r>
              <a:rPr b="0" i="0" lang="en" sz="800" u="none" cap="none" strike="noStrike">
                <a:solidFill>
                  <a:schemeClr val="lt1"/>
                </a:solidFill>
                <a:latin typeface="Arial"/>
                <a:ea typeface="Arial"/>
                <a:cs typeface="Arial"/>
                <a:sym typeface="Arial"/>
              </a:rPr>
              <a:t>Team Lead and </a:t>
            </a:r>
            <a:r>
              <a:rPr lang="en" sz="800">
                <a:solidFill>
                  <a:schemeClr val="lt1"/>
                </a:solidFill>
              </a:rPr>
              <a:t>Full Stack </a:t>
            </a:r>
            <a:r>
              <a:rPr b="0" i="0" lang="en" sz="800" u="none" cap="none" strike="noStrike">
                <a:solidFill>
                  <a:schemeClr val="lt1"/>
                </a:solidFill>
                <a:latin typeface="Arial"/>
                <a:ea typeface="Arial"/>
                <a:cs typeface="Arial"/>
                <a:sym typeface="Arial"/>
              </a:rPr>
              <a:t>Developer</a:t>
            </a:r>
            <a:endParaRPr b="0" i="0" sz="800" u="none" cap="none" strike="noStrike">
              <a:solidFill>
                <a:schemeClr val="lt1"/>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 name="Google Shape;104;p20"/>
          <p:cNvSpPr txBox="1"/>
          <p:nvPr/>
        </p:nvSpPr>
        <p:spPr>
          <a:xfrm>
            <a:off x="4838875" y="3459600"/>
            <a:ext cx="1540200" cy="521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Abraham Mugerwa</a:t>
            </a:r>
            <a:br>
              <a:rPr b="0" i="0" lang="en" sz="1200" u="none" cap="none" strike="noStrike">
                <a:solidFill>
                  <a:schemeClr val="lt1"/>
                </a:solidFill>
                <a:latin typeface="Arial"/>
                <a:ea typeface="Arial"/>
                <a:cs typeface="Arial"/>
                <a:sym typeface="Arial"/>
              </a:rPr>
            </a:br>
            <a:r>
              <a:rPr lang="en" sz="800">
                <a:solidFill>
                  <a:schemeClr val="lt1"/>
                </a:solidFill>
              </a:rPr>
              <a:t>Full Stack</a:t>
            </a:r>
            <a:r>
              <a:rPr b="0" i="0" lang="en" sz="800" u="none" cap="none" strike="noStrike">
                <a:solidFill>
                  <a:schemeClr val="lt1"/>
                </a:solidFill>
                <a:latin typeface="Arial"/>
                <a:ea typeface="Arial"/>
                <a:cs typeface="Arial"/>
                <a:sym typeface="Arial"/>
              </a:rPr>
              <a:t> Developer and Documentation Manager</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 name="Google Shape;105;p20"/>
          <p:cNvSpPr txBox="1"/>
          <p:nvPr/>
        </p:nvSpPr>
        <p:spPr>
          <a:xfrm>
            <a:off x="7107966" y="3459609"/>
            <a:ext cx="1199100" cy="59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Dinesh Dalip</a:t>
            </a:r>
            <a:br>
              <a:rPr b="0" i="0" lang="en" sz="1400" u="none" cap="none" strike="noStrike">
                <a:solidFill>
                  <a:schemeClr val="lt1"/>
                </a:solidFill>
                <a:latin typeface="Arial"/>
                <a:ea typeface="Arial"/>
                <a:cs typeface="Arial"/>
                <a:sym typeface="Arial"/>
              </a:rPr>
            </a:br>
            <a:r>
              <a:rPr b="0" i="0" lang="en" sz="800" u="none" cap="none" strike="noStrike">
                <a:solidFill>
                  <a:schemeClr val="lt1"/>
                </a:solidFill>
                <a:latin typeface="Arial"/>
                <a:ea typeface="Arial"/>
                <a:cs typeface="Arial"/>
                <a:sym typeface="Arial"/>
              </a:rPr>
              <a:t>Software Architect and </a:t>
            </a:r>
            <a:r>
              <a:rPr lang="en" sz="800">
                <a:solidFill>
                  <a:schemeClr val="lt1"/>
                </a:solidFill>
              </a:rPr>
              <a:t>Full Stack</a:t>
            </a:r>
            <a:r>
              <a:rPr b="0" i="0" lang="en" sz="800" u="none" cap="none" strike="noStrike">
                <a:solidFill>
                  <a:schemeClr val="lt1"/>
                </a:solidFill>
                <a:latin typeface="Arial"/>
                <a:ea typeface="Arial"/>
                <a:cs typeface="Arial"/>
                <a:sym typeface="Arial"/>
              </a:rPr>
              <a:t> Developer</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400"/>
              </a:spcBef>
              <a:spcAft>
                <a:spcPts val="400"/>
              </a:spcAft>
              <a:buClr>
                <a:srgbClr val="000000"/>
              </a:buClr>
              <a:buSzPts val="1200"/>
              <a:buFont typeface="Arial"/>
              <a:buNone/>
            </a:pPr>
            <a:r>
              <a:t/>
            </a:r>
            <a:endParaRPr b="1" i="0" sz="1200" u="none" cap="none" strike="noStrike">
              <a:solidFill>
                <a:schemeClr val="lt1"/>
              </a:solidFill>
              <a:latin typeface="Arial"/>
              <a:ea typeface="Arial"/>
              <a:cs typeface="Arial"/>
              <a:sym typeface="Arial"/>
            </a:endParaRPr>
          </a:p>
        </p:txBody>
      </p:sp>
      <p:pic>
        <p:nvPicPr>
          <p:cNvPr id="106" name="Google Shape;106;p20"/>
          <p:cNvPicPr preferRelativeResize="0"/>
          <p:nvPr/>
        </p:nvPicPr>
        <p:blipFill rotWithShape="1">
          <a:blip r:embed="rId3">
            <a:alphaModFix/>
          </a:blip>
          <a:srcRect b="0" l="0" r="0" t="0"/>
          <a:stretch/>
        </p:blipFill>
        <p:spPr>
          <a:xfrm>
            <a:off x="885075" y="2012850"/>
            <a:ext cx="1344900" cy="1344900"/>
          </a:xfrm>
          <a:prstGeom prst="ellipse">
            <a:avLst/>
          </a:prstGeom>
          <a:noFill/>
          <a:ln>
            <a:noFill/>
          </a:ln>
          <a:effectLst>
            <a:outerShdw rotWithShape="0" algn="bl" dir="5400000" dist="19050">
              <a:srgbClr val="000000">
                <a:alpha val="49800"/>
              </a:srgbClr>
            </a:outerShdw>
          </a:effectLst>
        </p:spPr>
      </p:pic>
      <p:pic>
        <p:nvPicPr>
          <p:cNvPr id="107" name="Google Shape;107;p20"/>
          <p:cNvPicPr preferRelativeResize="0"/>
          <p:nvPr/>
        </p:nvPicPr>
        <p:blipFill rotWithShape="1">
          <a:blip r:embed="rId4">
            <a:alphaModFix/>
          </a:blip>
          <a:srcRect b="0" l="0" r="0" t="0"/>
          <a:stretch/>
        </p:blipFill>
        <p:spPr>
          <a:xfrm>
            <a:off x="2838725" y="2013600"/>
            <a:ext cx="1416300" cy="1416300"/>
          </a:xfrm>
          <a:prstGeom prst="ellipse">
            <a:avLst/>
          </a:prstGeom>
          <a:noFill/>
          <a:ln>
            <a:noFill/>
          </a:ln>
        </p:spPr>
      </p:pic>
      <p:pic>
        <p:nvPicPr>
          <p:cNvPr id="108" name="Google Shape;108;p20"/>
          <p:cNvPicPr preferRelativeResize="0"/>
          <p:nvPr/>
        </p:nvPicPr>
        <p:blipFill rotWithShape="1">
          <a:blip r:embed="rId5">
            <a:alphaModFix/>
          </a:blip>
          <a:srcRect b="12495" l="0" r="0" t="12502"/>
          <a:stretch/>
        </p:blipFill>
        <p:spPr>
          <a:xfrm>
            <a:off x="4863763" y="1940100"/>
            <a:ext cx="1490400" cy="1490400"/>
          </a:xfrm>
          <a:prstGeom prst="ellipse">
            <a:avLst/>
          </a:prstGeom>
          <a:noFill/>
          <a:ln>
            <a:noFill/>
          </a:ln>
        </p:spPr>
      </p:pic>
      <p:pic>
        <p:nvPicPr>
          <p:cNvPr id="109" name="Google Shape;109;p20"/>
          <p:cNvPicPr preferRelativeResize="0"/>
          <p:nvPr/>
        </p:nvPicPr>
        <p:blipFill rotWithShape="1">
          <a:blip r:embed="rId6">
            <a:alphaModFix/>
          </a:blip>
          <a:srcRect b="12507" l="0" r="0" t="12507"/>
          <a:stretch/>
        </p:blipFill>
        <p:spPr>
          <a:xfrm>
            <a:off x="6962925" y="1940700"/>
            <a:ext cx="1489200" cy="14892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1"/>
          <p:cNvSpPr txBox="1"/>
          <p:nvPr/>
        </p:nvSpPr>
        <p:spPr>
          <a:xfrm>
            <a:off x="432325" y="329150"/>
            <a:ext cx="8223900" cy="599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1" i="0" lang="en" sz="3000" u="none" cap="none" strike="noStrike">
                <a:solidFill>
                  <a:schemeClr val="dk1"/>
                </a:solidFill>
                <a:latin typeface="Times New Roman"/>
                <a:ea typeface="Times New Roman"/>
                <a:cs typeface="Times New Roman"/>
                <a:sym typeface="Times New Roman"/>
              </a:rPr>
              <a:t>Project background &amp; business</a:t>
            </a:r>
            <a:r>
              <a:rPr b="1" lang="en" sz="3000">
                <a:solidFill>
                  <a:schemeClr val="dk1"/>
                </a:solidFill>
                <a:latin typeface="Times New Roman"/>
                <a:ea typeface="Times New Roman"/>
                <a:cs typeface="Times New Roman"/>
                <a:sym typeface="Times New Roman"/>
              </a:rPr>
              <a:t> </a:t>
            </a:r>
            <a:r>
              <a:rPr b="1" i="0" lang="en" sz="3000" u="none" cap="none" strike="noStrike">
                <a:solidFill>
                  <a:schemeClr val="dk1"/>
                </a:solidFill>
                <a:latin typeface="Times New Roman"/>
                <a:ea typeface="Times New Roman"/>
                <a:cs typeface="Times New Roman"/>
                <a:sym typeface="Times New Roman"/>
              </a:rPr>
              <a:t>need/opportunity</a:t>
            </a:r>
            <a:endParaRPr b="1" i="0" sz="3000" u="none" cap="none" strike="noStrike">
              <a:solidFill>
                <a:schemeClr val="dk1"/>
              </a:solidFill>
              <a:latin typeface="Times New Roman"/>
              <a:ea typeface="Times New Roman"/>
              <a:cs typeface="Times New Roman"/>
              <a:sym typeface="Times New Roman"/>
            </a:endParaRPr>
          </a:p>
        </p:txBody>
      </p:sp>
      <p:sp>
        <p:nvSpPr>
          <p:cNvPr id="116" name="Google Shape;116;p21"/>
          <p:cNvSpPr txBox="1"/>
          <p:nvPr/>
        </p:nvSpPr>
        <p:spPr>
          <a:xfrm>
            <a:off x="640061" y="1788981"/>
            <a:ext cx="6213300" cy="2685600"/>
          </a:xfrm>
          <a:prstGeom prst="rect">
            <a:avLst/>
          </a:prstGeom>
          <a:noFill/>
          <a:ln>
            <a:noFill/>
          </a:ln>
        </p:spPr>
        <p:txBody>
          <a:bodyPr anchorCtr="0" anchor="t" bIns="0" lIns="0" spcFirstLastPara="1" rIns="0" wrap="square" tIns="0">
            <a:noAutofit/>
          </a:bodyPr>
          <a:lstStyle/>
          <a:p>
            <a:pPr indent="-304800" lvl="0" marL="457200" marR="0" rtl="0" algn="l">
              <a:lnSpc>
                <a:spcPct val="110000"/>
              </a:lnSpc>
              <a:spcBef>
                <a:spcPts val="60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For our capstone project we are building a web application for UR residence that allows </a:t>
            </a:r>
            <a:r>
              <a:rPr lang="en" sz="1200">
                <a:solidFill>
                  <a:schemeClr val="dk1"/>
                </a:solidFill>
                <a:latin typeface="Times New Roman"/>
                <a:ea typeface="Times New Roman"/>
                <a:cs typeface="Times New Roman"/>
                <a:sym typeface="Times New Roman"/>
              </a:rPr>
              <a:t>its</a:t>
            </a:r>
            <a:r>
              <a:rPr i="0" lang="en" sz="1200" u="none" cap="none" strike="noStrike">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tenants to</a:t>
            </a:r>
            <a:r>
              <a:rPr i="0" lang="en" sz="1200" u="none" cap="none" strike="noStrike">
                <a:solidFill>
                  <a:schemeClr val="dk1"/>
                </a:solidFill>
                <a:latin typeface="Times New Roman"/>
                <a:ea typeface="Times New Roman"/>
                <a:cs typeface="Times New Roman"/>
                <a:sym typeface="Times New Roman"/>
              </a:rPr>
              <a:t>:</a:t>
            </a:r>
            <a:endParaRPr i="0" sz="1200" u="none" cap="none" strike="noStrike">
              <a:solidFill>
                <a:schemeClr val="dk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Build a community (decre</a:t>
            </a:r>
            <a:r>
              <a:rPr lang="en" sz="1200">
                <a:solidFill>
                  <a:schemeClr val="dk1"/>
                </a:solidFill>
                <a:latin typeface="Times New Roman"/>
                <a:ea typeface="Times New Roman"/>
                <a:cs typeface="Times New Roman"/>
                <a:sym typeface="Times New Roman"/>
              </a:rPr>
              <a:t>ase social gap</a:t>
            </a:r>
            <a:r>
              <a:rPr i="0" lang="en" sz="1200" u="none" cap="none" strike="noStrike">
                <a:solidFill>
                  <a:schemeClr val="dk1"/>
                </a:solidFill>
                <a:latin typeface="Times New Roman"/>
                <a:ea typeface="Times New Roman"/>
                <a:cs typeface="Times New Roman"/>
                <a:sym typeface="Times New Roman"/>
              </a:rPr>
              <a:t>)</a:t>
            </a:r>
            <a:endParaRPr i="0" sz="1200" u="none" cap="none" strike="noStrike">
              <a:solidFill>
                <a:schemeClr val="dk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Take charge with the ability to report incidents</a:t>
            </a:r>
            <a:endParaRPr sz="1200">
              <a:solidFill>
                <a:schemeClr val="dk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Stay up</a:t>
            </a:r>
            <a:r>
              <a:rPr lang="en" sz="1200">
                <a:solidFill>
                  <a:schemeClr val="dk1"/>
                </a:solidFill>
                <a:latin typeface="Times New Roman"/>
                <a:ea typeface="Times New Roman"/>
                <a:cs typeface="Times New Roman"/>
                <a:sym typeface="Times New Roman"/>
              </a:rPr>
              <a:t> to date</a:t>
            </a:r>
            <a:r>
              <a:rPr i="0" lang="en" sz="1200" u="none" cap="none" strike="noStrike">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with events on residence</a:t>
            </a:r>
            <a:endParaRPr i="0" sz="1200" u="none" cap="none" strike="noStrike">
              <a:solidFill>
                <a:schemeClr val="dk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Live in an atmosphere that resembles home  </a:t>
            </a:r>
            <a:endParaRPr i="0" sz="1200" u="none" cap="none" strike="noStrike">
              <a:solidFill>
                <a:schemeClr val="dk1"/>
              </a:solidFill>
              <a:latin typeface="Times New Roman"/>
              <a:ea typeface="Times New Roman"/>
              <a:cs typeface="Times New Roman"/>
              <a:sym typeface="Times New Roman"/>
            </a:endParaRPr>
          </a:p>
          <a:p>
            <a:pPr indent="-304800" lvl="0" marL="457200" marR="0" rtl="0" algn="l">
              <a:lnSpc>
                <a:spcPct val="110000"/>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Current Situation?</a:t>
            </a:r>
            <a:endParaRPr i="0" sz="1200" u="none" cap="none" strike="noStrike">
              <a:solidFill>
                <a:schemeClr val="dk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Only made for U of R at the moment</a:t>
            </a:r>
            <a:endParaRPr sz="1200">
              <a:solidFill>
                <a:schemeClr val="dk1"/>
              </a:solidFill>
              <a:latin typeface="Times New Roman"/>
              <a:ea typeface="Times New Roman"/>
              <a:cs typeface="Times New Roman"/>
              <a:sym typeface="Times New Roman"/>
            </a:endParaRPr>
          </a:p>
          <a:p>
            <a:pPr indent="-304800" lvl="0" marL="457200" marR="0" rtl="0" algn="l">
              <a:lnSpc>
                <a:spcPct val="110000"/>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Opportunity?</a:t>
            </a:r>
            <a:endParaRPr i="0" sz="1200" u="none" cap="none" strike="noStrike">
              <a:solidFill>
                <a:schemeClr val="dk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Introduce this concept to other universities in Canada</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3A3F50"/>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3A3F50"/>
              </a:solidFill>
              <a:latin typeface="Times New Roman"/>
              <a:ea typeface="Times New Roman"/>
              <a:cs typeface="Times New Roman"/>
              <a:sym typeface="Times New Roman"/>
            </a:endParaRPr>
          </a:p>
        </p:txBody>
      </p:sp>
      <p:grpSp>
        <p:nvGrpSpPr>
          <p:cNvPr id="117" name="Google Shape;117;p21"/>
          <p:cNvGrpSpPr/>
          <p:nvPr/>
        </p:nvGrpSpPr>
        <p:grpSpPr>
          <a:xfrm>
            <a:off x="6110672" y="2743938"/>
            <a:ext cx="2706354" cy="1604434"/>
            <a:chOff x="6986665" y="3298709"/>
            <a:chExt cx="1817809" cy="1077669"/>
          </a:xfrm>
        </p:grpSpPr>
        <p:sp>
          <p:nvSpPr>
            <p:cNvPr id="118" name="Google Shape;118;p21"/>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21"/>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21"/>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21"/>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21"/>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21"/>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21"/>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1"/>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21"/>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21"/>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21"/>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21"/>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21"/>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21"/>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21"/>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21"/>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21"/>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21"/>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21"/>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1"/>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21"/>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21"/>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21"/>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21"/>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21"/>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21"/>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47" name="Shape 147"/>
        <p:cNvGrpSpPr/>
        <p:nvPr/>
      </p:nvGrpSpPr>
      <p:grpSpPr>
        <a:xfrm>
          <a:off x="0" y="0"/>
          <a:ext cx="0" cy="0"/>
          <a:chOff x="0" y="0"/>
          <a:chExt cx="0" cy="0"/>
        </a:xfrm>
      </p:grpSpPr>
      <p:sp>
        <p:nvSpPr>
          <p:cNvPr id="148" name="Google Shape;148;p2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2"/>
          <p:cNvSpPr txBox="1"/>
          <p:nvPr/>
        </p:nvSpPr>
        <p:spPr>
          <a:xfrm>
            <a:off x="2500050" y="472700"/>
            <a:ext cx="4143900" cy="467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lang="en" sz="3100">
                <a:solidFill>
                  <a:schemeClr val="dk1"/>
                </a:solidFill>
                <a:latin typeface="Times New Roman"/>
                <a:ea typeface="Times New Roman"/>
                <a:cs typeface="Times New Roman"/>
                <a:sym typeface="Times New Roman"/>
              </a:rPr>
              <a:t>Project/Work Activities </a:t>
            </a:r>
            <a:endParaRPr b="1" i="0" sz="3100" u="none" cap="none" strike="noStrike">
              <a:solidFill>
                <a:schemeClr val="dk1"/>
              </a:solidFill>
              <a:latin typeface="Times New Roman"/>
              <a:ea typeface="Times New Roman"/>
              <a:cs typeface="Times New Roman"/>
              <a:sym typeface="Times New Roman"/>
            </a:endParaRPr>
          </a:p>
        </p:txBody>
      </p:sp>
      <p:sp>
        <p:nvSpPr>
          <p:cNvPr id="150" name="Google Shape;150;p22"/>
          <p:cNvSpPr txBox="1"/>
          <p:nvPr/>
        </p:nvSpPr>
        <p:spPr>
          <a:xfrm>
            <a:off x="659200" y="998725"/>
            <a:ext cx="5197500" cy="394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lang="en" sz="1700">
                <a:solidFill>
                  <a:srgbClr val="3DBC58"/>
                </a:solidFill>
                <a:latin typeface="Times New Roman"/>
                <a:ea typeface="Times New Roman"/>
                <a:cs typeface="Times New Roman"/>
                <a:sym typeface="Times New Roman"/>
              </a:rPr>
              <a:t>Feb.3, 2023 - Feb.10, 2023</a:t>
            </a:r>
            <a:endParaRPr sz="1700">
              <a:solidFill>
                <a:srgbClr val="3DBC58"/>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1D2125"/>
              </a:buClr>
              <a:buSzPts val="1200"/>
              <a:buFont typeface="Times New Roman"/>
              <a:buChar char="❏"/>
            </a:pPr>
            <a:r>
              <a:rPr b="1" lang="en" sz="1200">
                <a:solidFill>
                  <a:srgbClr val="1D2125"/>
                </a:solidFill>
                <a:latin typeface="Times New Roman"/>
                <a:ea typeface="Times New Roman"/>
                <a:cs typeface="Times New Roman"/>
                <a:sym typeface="Times New Roman"/>
              </a:rPr>
              <a:t>Team:</a:t>
            </a:r>
            <a:r>
              <a:rPr lang="en" sz="1200">
                <a:solidFill>
                  <a:srgbClr val="1D2125"/>
                </a:solidFill>
                <a:latin typeface="Times New Roman"/>
                <a:ea typeface="Times New Roman"/>
                <a:cs typeface="Times New Roman"/>
                <a:sym typeface="Times New Roman"/>
              </a:rPr>
              <a:t> Updated the frontend (improving the aesthetics), Merge all optimized, upgraded and new features, began first phase of deploying the app.</a:t>
            </a:r>
            <a:endParaRPr sz="1200">
              <a:solidFill>
                <a:srgbClr val="1D2125"/>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1D2125"/>
              </a:buClr>
              <a:buSzPts val="1200"/>
              <a:buFont typeface="Times New Roman"/>
              <a:buChar char="❏"/>
            </a:pPr>
            <a:r>
              <a:rPr b="1" lang="en" sz="1200">
                <a:solidFill>
                  <a:srgbClr val="1D2125"/>
                </a:solidFill>
                <a:latin typeface="Times New Roman"/>
                <a:ea typeface="Times New Roman"/>
                <a:cs typeface="Times New Roman"/>
                <a:sym typeface="Times New Roman"/>
              </a:rPr>
              <a:t>Dhruv: </a:t>
            </a:r>
            <a:r>
              <a:rPr lang="en" sz="1200">
                <a:solidFill>
                  <a:srgbClr val="1D2125"/>
                </a:solidFill>
                <a:latin typeface="Times New Roman"/>
                <a:ea typeface="Times New Roman"/>
                <a:cs typeface="Times New Roman"/>
                <a:sym typeface="Times New Roman"/>
              </a:rPr>
              <a:t>Conducted interviews for user feedback with Dinesh, worked with Abraham to document priorities of features based on interview conducted, completed Dashboard feature.</a:t>
            </a:r>
            <a:endParaRPr sz="1200">
              <a:solidFill>
                <a:srgbClr val="1D2125"/>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1D2125"/>
              </a:buClr>
              <a:buSzPts val="1200"/>
              <a:buFont typeface="Times New Roman"/>
              <a:buChar char="❏"/>
            </a:pPr>
            <a:r>
              <a:rPr b="1" lang="en" sz="1200">
                <a:solidFill>
                  <a:srgbClr val="1D2125"/>
                </a:solidFill>
                <a:latin typeface="Times New Roman"/>
                <a:ea typeface="Times New Roman"/>
                <a:cs typeface="Times New Roman"/>
                <a:sym typeface="Times New Roman"/>
              </a:rPr>
              <a:t>Abraham: </a:t>
            </a:r>
            <a:r>
              <a:rPr lang="en" sz="1200">
                <a:solidFill>
                  <a:srgbClr val="1D2125"/>
                </a:solidFill>
                <a:latin typeface="Times New Roman"/>
                <a:ea typeface="Times New Roman"/>
                <a:cs typeface="Times New Roman"/>
                <a:sym typeface="Times New Roman"/>
              </a:rPr>
              <a:t>Worked with Dhruv to document priorities of features based on interview conducted. Completed recipe page with its newest functionality (allowing users to input whatever ingredient they have and the app produces a list of recipes according to that query) </a:t>
            </a:r>
            <a:endParaRPr sz="1200">
              <a:solidFill>
                <a:srgbClr val="1D2125"/>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1D2125"/>
              </a:buClr>
              <a:buSzPts val="1200"/>
              <a:buFont typeface="Times New Roman"/>
              <a:buChar char="❏"/>
            </a:pPr>
            <a:r>
              <a:rPr b="1" lang="en" sz="1200">
                <a:solidFill>
                  <a:srgbClr val="1D2125"/>
                </a:solidFill>
                <a:latin typeface="Times New Roman"/>
                <a:ea typeface="Times New Roman"/>
                <a:cs typeface="Times New Roman"/>
                <a:sym typeface="Times New Roman"/>
              </a:rPr>
              <a:t>Dinesh:</a:t>
            </a:r>
            <a:r>
              <a:rPr lang="en" sz="1200">
                <a:solidFill>
                  <a:srgbClr val="1D2125"/>
                </a:solidFill>
                <a:latin typeface="Times New Roman"/>
                <a:ea typeface="Times New Roman"/>
                <a:cs typeface="Times New Roman"/>
                <a:sym typeface="Times New Roman"/>
              </a:rPr>
              <a:t> Conducted interviews for user feedback with Dhruv. Completed Chat feature with add/delete group functionality with Favor. Completed feedback feature (new feature - complaint box) with Favor. </a:t>
            </a:r>
            <a:endParaRPr sz="1200">
              <a:solidFill>
                <a:srgbClr val="1D2125"/>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1D2125"/>
              </a:buClr>
              <a:buSzPts val="1200"/>
              <a:buFont typeface="Times New Roman"/>
              <a:buChar char="❏"/>
            </a:pPr>
            <a:r>
              <a:rPr b="1" lang="en" sz="1200">
                <a:solidFill>
                  <a:srgbClr val="1D2125"/>
                </a:solidFill>
                <a:latin typeface="Times New Roman"/>
                <a:ea typeface="Times New Roman"/>
                <a:cs typeface="Times New Roman"/>
                <a:sym typeface="Times New Roman"/>
              </a:rPr>
              <a:t>Favor:</a:t>
            </a:r>
            <a:r>
              <a:rPr lang="en" sz="1200">
                <a:solidFill>
                  <a:srgbClr val="1D2125"/>
                </a:solidFill>
                <a:latin typeface="Times New Roman"/>
                <a:ea typeface="Times New Roman"/>
                <a:cs typeface="Times New Roman"/>
                <a:sym typeface="Times New Roman"/>
              </a:rPr>
              <a:t> Updated Kanban, completed Chat feature with add/delete group functionality with Dinesh, Implemented feedback feature functionality with additional CSS customization from Dinesh. </a:t>
            </a:r>
            <a:endParaRPr b="1" sz="1200">
              <a:solidFill>
                <a:srgbClr val="1D2125"/>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1000"/>
              <a:buFont typeface="Arial"/>
              <a:buNone/>
            </a:pPr>
            <a:r>
              <a:t/>
            </a:r>
            <a:endParaRPr b="0" i="0" sz="1000" u="none" cap="none" strike="noStrike">
              <a:solidFill>
                <a:srgbClr val="1D2125"/>
              </a:solidFill>
              <a:latin typeface="Times New Roman"/>
              <a:ea typeface="Times New Roman"/>
              <a:cs typeface="Times New Roman"/>
              <a:sym typeface="Times New Roman"/>
            </a:endParaRPr>
          </a:p>
        </p:txBody>
      </p:sp>
      <p:grpSp>
        <p:nvGrpSpPr>
          <p:cNvPr id="151" name="Google Shape;151;p22"/>
          <p:cNvGrpSpPr/>
          <p:nvPr/>
        </p:nvGrpSpPr>
        <p:grpSpPr>
          <a:xfrm>
            <a:off x="5895725" y="2371712"/>
            <a:ext cx="2843798" cy="2088830"/>
            <a:chOff x="277900" y="420125"/>
            <a:chExt cx="6852525" cy="4682425"/>
          </a:xfrm>
        </p:grpSpPr>
        <p:sp>
          <p:nvSpPr>
            <p:cNvPr id="152" name="Google Shape;152;p22"/>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2"/>
            <p:cNvSpPr/>
            <p:nvPr/>
          </p:nvSpPr>
          <p:spPr>
            <a:xfrm>
              <a:off x="58290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rgbClr val="CFF7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2"/>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2"/>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2"/>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2"/>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2"/>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2"/>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2"/>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2"/>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2"/>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2"/>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2"/>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2"/>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2"/>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2"/>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2"/>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2"/>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2"/>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2"/>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2"/>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2"/>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2"/>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2"/>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2"/>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2"/>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2"/>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2"/>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2"/>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2"/>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2"/>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2"/>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2"/>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2"/>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2"/>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2"/>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2"/>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2"/>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2"/>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2"/>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2"/>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2"/>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2"/>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2"/>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2"/>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2"/>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2"/>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2"/>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2"/>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2"/>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2"/>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2"/>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2"/>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2"/>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2"/>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2"/>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2"/>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2"/>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2"/>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2"/>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2"/>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2"/>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2"/>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2"/>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2"/>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2"/>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2"/>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2"/>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2"/>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2"/>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2"/>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2"/>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2"/>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2"/>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2"/>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2"/>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2"/>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2"/>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2"/>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2"/>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2"/>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2"/>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2"/>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2"/>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2"/>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2"/>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2"/>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2"/>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2"/>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2"/>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2"/>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2"/>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2"/>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2"/>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2"/>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2"/>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2"/>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2"/>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2"/>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2"/>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2"/>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2"/>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2"/>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2"/>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2"/>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2"/>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2"/>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2"/>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2"/>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2"/>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2"/>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2"/>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2"/>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2"/>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2"/>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2"/>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2"/>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2"/>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2"/>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2"/>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2"/>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2"/>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2"/>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2"/>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2"/>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2"/>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2"/>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2"/>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2"/>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2"/>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2"/>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2"/>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2"/>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2"/>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2"/>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2"/>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2"/>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2"/>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2"/>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2"/>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2"/>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2"/>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2"/>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2"/>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2"/>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2"/>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2"/>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2"/>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2"/>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2"/>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2"/>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2"/>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2"/>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2"/>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2"/>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2"/>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2"/>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2"/>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2"/>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2"/>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2"/>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2"/>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2"/>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2"/>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2"/>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2"/>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2"/>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46" name="Shape 346"/>
        <p:cNvGrpSpPr/>
        <p:nvPr/>
      </p:nvGrpSpPr>
      <p:grpSpPr>
        <a:xfrm>
          <a:off x="0" y="0"/>
          <a:ext cx="0" cy="0"/>
          <a:chOff x="0" y="0"/>
          <a:chExt cx="0" cy="0"/>
        </a:xfrm>
      </p:grpSpPr>
      <p:sp>
        <p:nvSpPr>
          <p:cNvPr id="347" name="Google Shape;347;p2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23"/>
          <p:cNvSpPr txBox="1"/>
          <p:nvPr/>
        </p:nvSpPr>
        <p:spPr>
          <a:xfrm>
            <a:off x="1996950" y="397625"/>
            <a:ext cx="5150100" cy="444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1" sz="31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b="1" lang="en" sz="3100">
                <a:solidFill>
                  <a:schemeClr val="lt1"/>
                </a:solidFill>
                <a:latin typeface="Times New Roman"/>
                <a:ea typeface="Times New Roman"/>
                <a:cs typeface="Times New Roman"/>
                <a:sym typeface="Times New Roman"/>
              </a:rPr>
              <a:t>Addressing Scrum Comments</a:t>
            </a:r>
            <a:endParaRPr b="1" sz="3100">
              <a:solidFill>
                <a:schemeClr val="lt1"/>
              </a:solidFill>
              <a:latin typeface="Times New Roman"/>
              <a:ea typeface="Times New Roman"/>
              <a:cs typeface="Times New Roman"/>
              <a:sym typeface="Times New Roman"/>
            </a:endParaRPr>
          </a:p>
        </p:txBody>
      </p:sp>
      <p:sp>
        <p:nvSpPr>
          <p:cNvPr id="349" name="Google Shape;349;p23"/>
          <p:cNvSpPr txBox="1"/>
          <p:nvPr/>
        </p:nvSpPr>
        <p:spPr>
          <a:xfrm>
            <a:off x="498750" y="902650"/>
            <a:ext cx="6812400" cy="3975300"/>
          </a:xfrm>
          <a:prstGeom prst="rect">
            <a:avLst/>
          </a:prstGeom>
          <a:noFill/>
          <a:ln>
            <a:noFill/>
          </a:ln>
        </p:spPr>
        <p:txBody>
          <a:bodyPr anchorCtr="0" anchor="t" bIns="0" lIns="0" spcFirstLastPara="1" rIns="0" wrap="square" tIns="0">
            <a:noAutofit/>
          </a:bodyPr>
          <a:lstStyle/>
          <a:p>
            <a:pPr indent="-298450" lvl="0" marL="457200" marR="0" rtl="0" algn="l">
              <a:lnSpc>
                <a:spcPct val="115000"/>
              </a:lnSpc>
              <a:spcBef>
                <a:spcPts val="0"/>
              </a:spcBef>
              <a:spcAft>
                <a:spcPts val="0"/>
              </a:spcAft>
              <a:buClr>
                <a:schemeClr val="lt1"/>
              </a:buClr>
              <a:buSzPts val="1100"/>
              <a:buFont typeface="Times New Roman"/>
              <a:buChar char="❏"/>
            </a:pPr>
            <a:r>
              <a:rPr b="1" lang="en" sz="1200">
                <a:solidFill>
                  <a:schemeClr val="lt1"/>
                </a:solidFill>
                <a:latin typeface="Times New Roman"/>
                <a:ea typeface="Times New Roman"/>
                <a:cs typeface="Times New Roman"/>
                <a:sym typeface="Times New Roman"/>
              </a:rPr>
              <a:t>Scrum comments: </a:t>
            </a:r>
            <a:r>
              <a:rPr lang="en" sz="1100">
                <a:solidFill>
                  <a:schemeClr val="lt1"/>
                </a:solidFill>
                <a:latin typeface="Times New Roman"/>
                <a:ea typeface="Times New Roman"/>
                <a:cs typeface="Times New Roman"/>
                <a:sym typeface="Times New Roman"/>
              </a:rPr>
              <a:t>  </a:t>
            </a:r>
            <a:endParaRPr sz="1100">
              <a:solidFill>
                <a:schemeClr val="lt1"/>
              </a:solidFill>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Have you tested with users? </a:t>
            </a:r>
            <a:endParaRPr sz="1200">
              <a:solidFill>
                <a:schemeClr val="lt1"/>
              </a:solidFill>
              <a:latin typeface="Times New Roman"/>
              <a:ea typeface="Times New Roman"/>
              <a:cs typeface="Times New Roman"/>
              <a:sym typeface="Times New Roman"/>
            </a:endParaRPr>
          </a:p>
          <a:p>
            <a:pPr indent="-304800" lvl="2" marL="13716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Not presently, we decided to get the app deployed before acceptance testing, which should happen this coming week</a:t>
            </a:r>
            <a:endParaRPr sz="1200">
              <a:solidFill>
                <a:schemeClr val="lt1"/>
              </a:solidFill>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Have you mapped out your stakeholders? </a:t>
            </a:r>
            <a:endParaRPr sz="1200">
              <a:solidFill>
                <a:schemeClr val="lt1"/>
              </a:solidFill>
              <a:latin typeface="Times New Roman"/>
              <a:ea typeface="Times New Roman"/>
              <a:cs typeface="Times New Roman"/>
              <a:sym typeface="Times New Roman"/>
            </a:endParaRPr>
          </a:p>
          <a:p>
            <a:pPr indent="-304800" lvl="2" marL="13716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Yes, Since this app is made for UR residence our stakeholders include UR residence and U of R </a:t>
            </a:r>
            <a:endParaRPr sz="1200">
              <a:solidFill>
                <a:schemeClr val="lt1"/>
              </a:solidFill>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Who is your target customer? The students in residence with an added experience for RAs (Residence Assistants are students as well with an added responsibility of maintaining Residence) </a:t>
            </a:r>
            <a:endParaRPr sz="1200">
              <a:solidFill>
                <a:schemeClr val="lt1"/>
              </a:solidFill>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Are you focusing on the right things? </a:t>
            </a:r>
            <a:endParaRPr sz="1200">
              <a:solidFill>
                <a:schemeClr val="lt1"/>
              </a:solidFill>
              <a:latin typeface="Times New Roman"/>
              <a:ea typeface="Times New Roman"/>
              <a:cs typeface="Times New Roman"/>
              <a:sym typeface="Times New Roman"/>
            </a:endParaRPr>
          </a:p>
          <a:p>
            <a:pPr indent="-304800" lvl="2" marL="13716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After the interviews it was clear we were not focusing on all needed features, thus we made changes to our business case adding a new feature (digital complaint box) to complete the overall end-to-end experience.</a:t>
            </a:r>
            <a:endParaRPr sz="1200">
              <a:solidFill>
                <a:schemeClr val="lt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Are you (on track to) fulfilling their needs? </a:t>
            </a:r>
            <a:endParaRPr sz="1200">
              <a:solidFill>
                <a:schemeClr val="lt1"/>
              </a:solidFill>
              <a:latin typeface="Times New Roman"/>
              <a:ea typeface="Times New Roman"/>
              <a:cs typeface="Times New Roman"/>
              <a:sym typeface="Times New Roman"/>
            </a:endParaRPr>
          </a:p>
          <a:p>
            <a:pPr indent="-304800" lvl="2" marL="13716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After conducting the interviews its was concluded that their needs were being fulfilled</a:t>
            </a:r>
            <a:endParaRPr sz="1200">
              <a:solidFill>
                <a:schemeClr val="lt1"/>
              </a:solidFill>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Have you documented the end-to-end experiences and their priority?</a:t>
            </a:r>
            <a:endParaRPr sz="1200">
              <a:solidFill>
                <a:schemeClr val="lt1"/>
              </a:solidFill>
              <a:latin typeface="Times New Roman"/>
              <a:ea typeface="Times New Roman"/>
              <a:cs typeface="Times New Roman"/>
              <a:sym typeface="Times New Roman"/>
            </a:endParaRPr>
          </a:p>
          <a:p>
            <a:pPr indent="-304800" lvl="2" marL="13716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As of now the end-to-end experiences and their priorities have been documented. They can be found on our Github</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353" name="Shape 353"/>
        <p:cNvGrpSpPr/>
        <p:nvPr/>
      </p:nvGrpSpPr>
      <p:grpSpPr>
        <a:xfrm>
          <a:off x="0" y="0"/>
          <a:ext cx="0" cy="0"/>
          <a:chOff x="0" y="0"/>
          <a:chExt cx="0" cy="0"/>
        </a:xfrm>
      </p:grpSpPr>
      <p:sp>
        <p:nvSpPr>
          <p:cNvPr id="354" name="Google Shape;354;p24"/>
          <p:cNvSpPr txBox="1"/>
          <p:nvPr>
            <p:ph idx="4294967295" type="title"/>
          </p:nvPr>
        </p:nvSpPr>
        <p:spPr>
          <a:xfrm>
            <a:off x="457200" y="2387944"/>
            <a:ext cx="8229600" cy="5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900">
              <a:solidFill>
                <a:srgbClr val="1D2125"/>
              </a:solidFill>
              <a:latin typeface="Poppins"/>
              <a:ea typeface="Poppins"/>
              <a:cs typeface="Poppins"/>
              <a:sym typeface="Poppins"/>
            </a:endParaRPr>
          </a:p>
          <a:p>
            <a:pPr indent="0" lvl="0" marL="0" rtl="0" algn="ctr">
              <a:spcBef>
                <a:spcPts val="0"/>
              </a:spcBef>
              <a:spcAft>
                <a:spcPts val="0"/>
              </a:spcAft>
              <a:buNone/>
            </a:pPr>
            <a:r>
              <a:t/>
            </a:r>
            <a:endParaRPr sz="2900">
              <a:solidFill>
                <a:srgbClr val="1D2125"/>
              </a:solidFill>
              <a:latin typeface="Poppins"/>
              <a:ea typeface="Poppins"/>
              <a:cs typeface="Poppins"/>
              <a:sym typeface="Poppins"/>
            </a:endParaRPr>
          </a:p>
          <a:p>
            <a:pPr indent="0" lvl="0" marL="0" rtl="0" algn="ctr">
              <a:spcBef>
                <a:spcPts val="0"/>
              </a:spcBef>
              <a:spcAft>
                <a:spcPts val="0"/>
              </a:spcAft>
              <a:buNone/>
            </a:pPr>
            <a:r>
              <a:rPr lang="en" sz="2900">
                <a:solidFill>
                  <a:srgbClr val="1D2125"/>
                </a:solidFill>
                <a:latin typeface="Poppins"/>
                <a:ea typeface="Poppins"/>
                <a:cs typeface="Poppins"/>
                <a:sym typeface="Poppins"/>
              </a:rPr>
              <a:t>PROJECT DEMO</a:t>
            </a:r>
            <a:endParaRPr sz="2900">
              <a:solidFill>
                <a:srgbClr val="1D2125"/>
              </a:solidFill>
              <a:latin typeface="Poppins"/>
              <a:ea typeface="Poppins"/>
              <a:cs typeface="Poppins"/>
              <a:sym typeface="Poppins"/>
            </a:endParaRPr>
          </a:p>
          <a:p>
            <a:pPr indent="0" lvl="0" marL="0" rtl="0" algn="ctr">
              <a:spcBef>
                <a:spcPts val="0"/>
              </a:spcBef>
              <a:spcAft>
                <a:spcPts val="0"/>
              </a:spcAft>
              <a:buNone/>
            </a:pPr>
            <a:r>
              <a:t/>
            </a:r>
            <a:endParaRPr sz="6000"/>
          </a:p>
        </p:txBody>
      </p:sp>
      <p:sp>
        <p:nvSpPr>
          <p:cNvPr id="355" name="Google Shape;355;p24"/>
          <p:cNvSpPr/>
          <p:nvPr/>
        </p:nvSpPr>
        <p:spPr>
          <a:xfrm>
            <a:off x="3979200" y="3311513"/>
            <a:ext cx="11856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7" name="Google Shape;357;p24"/>
          <p:cNvGrpSpPr/>
          <p:nvPr/>
        </p:nvGrpSpPr>
        <p:grpSpPr>
          <a:xfrm>
            <a:off x="4131572" y="1052817"/>
            <a:ext cx="880852" cy="1177721"/>
            <a:chOff x="8095060" y="5664590"/>
            <a:chExt cx="497404" cy="594389"/>
          </a:xfrm>
        </p:grpSpPr>
        <p:grpSp>
          <p:nvGrpSpPr>
            <p:cNvPr id="358" name="Google Shape;358;p24"/>
            <p:cNvGrpSpPr/>
            <p:nvPr/>
          </p:nvGrpSpPr>
          <p:grpSpPr>
            <a:xfrm>
              <a:off x="8095060" y="5969027"/>
              <a:ext cx="497404" cy="289951"/>
              <a:chOff x="8095060" y="5969027"/>
              <a:chExt cx="497404" cy="289951"/>
            </a:xfrm>
          </p:grpSpPr>
          <p:sp>
            <p:nvSpPr>
              <p:cNvPr id="359" name="Google Shape;359;p24"/>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0" name="Google Shape;360;p24"/>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1" name="Google Shape;361;p24"/>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362" name="Google Shape;362;p24"/>
            <p:cNvGrpSpPr/>
            <p:nvPr/>
          </p:nvGrpSpPr>
          <p:grpSpPr>
            <a:xfrm>
              <a:off x="8095060" y="5867832"/>
              <a:ext cx="497404" cy="289312"/>
              <a:chOff x="8095060" y="5867832"/>
              <a:chExt cx="497404" cy="289312"/>
            </a:xfrm>
          </p:grpSpPr>
          <p:sp>
            <p:nvSpPr>
              <p:cNvPr id="363" name="Google Shape;363;p24"/>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4" name="Google Shape;364;p24"/>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5" name="Google Shape;365;p24"/>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366" name="Google Shape;366;p24"/>
            <p:cNvGrpSpPr/>
            <p:nvPr/>
          </p:nvGrpSpPr>
          <p:grpSpPr>
            <a:xfrm>
              <a:off x="8095060" y="5765998"/>
              <a:ext cx="497404" cy="289312"/>
              <a:chOff x="8095060" y="5765998"/>
              <a:chExt cx="497404" cy="289312"/>
            </a:xfrm>
          </p:grpSpPr>
          <p:sp>
            <p:nvSpPr>
              <p:cNvPr id="367" name="Google Shape;367;p24"/>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8" name="Google Shape;368;p24"/>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9" name="Google Shape;369;p24"/>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370" name="Google Shape;370;p24"/>
            <p:cNvGrpSpPr/>
            <p:nvPr/>
          </p:nvGrpSpPr>
          <p:grpSpPr>
            <a:xfrm>
              <a:off x="8095060" y="5664590"/>
              <a:ext cx="497404" cy="290164"/>
              <a:chOff x="8095060" y="5664590"/>
              <a:chExt cx="497404" cy="290164"/>
            </a:xfrm>
          </p:grpSpPr>
          <p:sp>
            <p:nvSpPr>
              <p:cNvPr id="371" name="Google Shape;371;p24"/>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2" name="Google Shape;372;p24"/>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3" name="Google Shape;373;p24"/>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377" name="Shape 377"/>
        <p:cNvGrpSpPr/>
        <p:nvPr/>
      </p:nvGrpSpPr>
      <p:grpSpPr>
        <a:xfrm>
          <a:off x="0" y="0"/>
          <a:ext cx="0" cy="0"/>
          <a:chOff x="0" y="0"/>
          <a:chExt cx="0" cy="0"/>
        </a:xfrm>
      </p:grpSpPr>
      <p:sp>
        <p:nvSpPr>
          <p:cNvPr id="378" name="Google Shape;378;p25"/>
          <p:cNvSpPr/>
          <p:nvPr/>
        </p:nvSpPr>
        <p:spPr>
          <a:xfrm>
            <a:off x="0" y="3747075"/>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25"/>
          <p:cNvSpPr txBox="1"/>
          <p:nvPr/>
        </p:nvSpPr>
        <p:spPr>
          <a:xfrm>
            <a:off x="451700" y="304650"/>
            <a:ext cx="6300300" cy="857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4800">
                <a:solidFill>
                  <a:schemeClr val="lt1"/>
                </a:solidFill>
                <a:latin typeface="Poppins"/>
                <a:ea typeface="Poppins"/>
                <a:cs typeface="Poppins"/>
                <a:sym typeface="Poppins"/>
              </a:rPr>
              <a:t>Next Up</a:t>
            </a:r>
            <a:endParaRPr b="1" sz="4800">
              <a:solidFill>
                <a:schemeClr val="lt1"/>
              </a:solidFill>
              <a:latin typeface="Poppins"/>
              <a:ea typeface="Poppins"/>
              <a:cs typeface="Poppins"/>
              <a:sym typeface="Poppins"/>
            </a:endParaRPr>
          </a:p>
        </p:txBody>
      </p:sp>
      <p:sp>
        <p:nvSpPr>
          <p:cNvPr id="381" name="Google Shape;381;p25"/>
          <p:cNvSpPr txBox="1"/>
          <p:nvPr/>
        </p:nvSpPr>
        <p:spPr>
          <a:xfrm>
            <a:off x="451700" y="1379225"/>
            <a:ext cx="4905000" cy="85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Kanban (</a:t>
            </a:r>
            <a:r>
              <a:rPr lang="en" sz="1200" u="sng">
                <a:solidFill>
                  <a:schemeClr val="lt1"/>
                </a:solidFill>
                <a:latin typeface="Times New Roman"/>
                <a:ea typeface="Times New Roman"/>
                <a:cs typeface="Times New Roman"/>
                <a:sym typeface="Times New Roman"/>
                <a:hlinkClick r:id="rId3">
                  <a:extLst>
                    <a:ext uri="{A12FA001-AC4F-418D-AE19-62706E023703}">
                      <ahyp:hlinkClr val="tx"/>
                    </a:ext>
                  </a:extLst>
                </a:hlinkClick>
              </a:rPr>
              <a:t>https://github.com/orgs/The-4-Codesmen/projects/1/views/1</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chemeClr val="lt1"/>
              </a:solidFill>
              <a:latin typeface="Times New Roman"/>
              <a:ea typeface="Times New Roman"/>
              <a:cs typeface="Times New Roman"/>
              <a:sym typeface="Times New Roman"/>
            </a:endParaRPr>
          </a:p>
        </p:txBody>
      </p:sp>
      <p:grpSp>
        <p:nvGrpSpPr>
          <p:cNvPr id="382" name="Google Shape;382;p25"/>
          <p:cNvGrpSpPr/>
          <p:nvPr/>
        </p:nvGrpSpPr>
        <p:grpSpPr>
          <a:xfrm>
            <a:off x="6312659" y="2313864"/>
            <a:ext cx="2379194" cy="2229904"/>
            <a:chOff x="1338075" y="463925"/>
            <a:chExt cx="5022575" cy="4585450"/>
          </a:xfrm>
        </p:grpSpPr>
        <p:sp>
          <p:nvSpPr>
            <p:cNvPr id="383" name="Google Shape;383;p25"/>
            <p:cNvSpPr/>
            <p:nvPr/>
          </p:nvSpPr>
          <p:spPr>
            <a:xfrm>
              <a:off x="1338075" y="522825"/>
              <a:ext cx="5022575" cy="4526325"/>
            </a:xfrm>
            <a:custGeom>
              <a:rect b="b" l="l" r="r" t="t"/>
              <a:pathLst>
                <a:path extrusionOk="0" h="181053" w="200903">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5"/>
            <p:cNvSpPr/>
            <p:nvPr/>
          </p:nvSpPr>
          <p:spPr>
            <a:xfrm>
              <a:off x="1455400" y="522600"/>
              <a:ext cx="4838550" cy="4526775"/>
            </a:xfrm>
            <a:custGeom>
              <a:rect b="b" l="l" r="r" t="t"/>
              <a:pathLst>
                <a:path extrusionOk="0" h="181071" w="193542">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rgbClr val="CFF7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5"/>
            <p:cNvSpPr/>
            <p:nvPr/>
          </p:nvSpPr>
          <p:spPr>
            <a:xfrm>
              <a:off x="2412500" y="519875"/>
              <a:ext cx="132625" cy="207650"/>
            </a:xfrm>
            <a:custGeom>
              <a:rect b="b" l="l" r="r" t="t"/>
              <a:pathLst>
                <a:path extrusionOk="0" h="8306" w="5305">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5"/>
            <p:cNvSpPr/>
            <p:nvPr/>
          </p:nvSpPr>
          <p:spPr>
            <a:xfrm>
              <a:off x="1792100" y="970475"/>
              <a:ext cx="143875" cy="203075"/>
            </a:xfrm>
            <a:custGeom>
              <a:rect b="b" l="l" r="r" t="t"/>
              <a:pathLst>
                <a:path extrusionOk="0" h="8123" w="5755">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5"/>
            <p:cNvSpPr/>
            <p:nvPr/>
          </p:nvSpPr>
          <p:spPr>
            <a:xfrm>
              <a:off x="2946900" y="802250"/>
              <a:ext cx="463700" cy="1052750"/>
            </a:xfrm>
            <a:custGeom>
              <a:rect b="b" l="l" r="r" t="t"/>
              <a:pathLst>
                <a:path extrusionOk="0" h="42110" w="18548">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5"/>
            <p:cNvSpPr/>
            <p:nvPr/>
          </p:nvSpPr>
          <p:spPr>
            <a:xfrm>
              <a:off x="1520500" y="464425"/>
              <a:ext cx="1581525" cy="1453275"/>
            </a:xfrm>
            <a:custGeom>
              <a:rect b="b" l="l" r="r" t="t"/>
              <a:pathLst>
                <a:path extrusionOk="0" h="58131" w="63261">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5"/>
            <p:cNvSpPr/>
            <p:nvPr/>
          </p:nvSpPr>
          <p:spPr>
            <a:xfrm>
              <a:off x="3260300" y="1467650"/>
              <a:ext cx="425950" cy="439600"/>
            </a:xfrm>
            <a:custGeom>
              <a:rect b="b" l="l" r="r" t="t"/>
              <a:pathLst>
                <a:path extrusionOk="0" h="17584" w="17038">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5"/>
            <p:cNvSpPr/>
            <p:nvPr/>
          </p:nvSpPr>
          <p:spPr>
            <a:xfrm>
              <a:off x="2417325" y="520175"/>
              <a:ext cx="120550" cy="207350"/>
            </a:xfrm>
            <a:custGeom>
              <a:rect b="b" l="l" r="r" t="t"/>
              <a:pathLst>
                <a:path extrusionOk="0" h="8294" w="4822">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rgbClr val="98D2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5"/>
            <p:cNvSpPr/>
            <p:nvPr/>
          </p:nvSpPr>
          <p:spPr>
            <a:xfrm>
              <a:off x="1806575" y="970200"/>
              <a:ext cx="126200" cy="203350"/>
            </a:xfrm>
            <a:custGeom>
              <a:rect b="b" l="l" r="r" t="t"/>
              <a:pathLst>
                <a:path extrusionOk="0" h="8134" w="5048">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rgbClr val="98D2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5"/>
            <p:cNvSpPr/>
            <p:nvPr/>
          </p:nvSpPr>
          <p:spPr>
            <a:xfrm>
              <a:off x="2948500" y="802250"/>
              <a:ext cx="460500" cy="1052750"/>
            </a:xfrm>
            <a:custGeom>
              <a:rect b="b" l="l" r="r" t="t"/>
              <a:pathLst>
                <a:path extrusionOk="0" h="42110" w="1842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rgbClr val="98D2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5"/>
            <p:cNvSpPr/>
            <p:nvPr/>
          </p:nvSpPr>
          <p:spPr>
            <a:xfrm>
              <a:off x="1529325" y="463925"/>
              <a:ext cx="1564650" cy="1453775"/>
            </a:xfrm>
            <a:custGeom>
              <a:rect b="b" l="l" r="r" t="t"/>
              <a:pathLst>
                <a:path extrusionOk="0" h="58151" w="62586">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rgbClr val="98D2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5"/>
            <p:cNvSpPr/>
            <p:nvPr/>
          </p:nvSpPr>
          <p:spPr>
            <a:xfrm>
              <a:off x="3261100" y="1467650"/>
              <a:ext cx="423525" cy="439600"/>
            </a:xfrm>
            <a:custGeom>
              <a:rect b="b" l="l" r="r" t="t"/>
              <a:pathLst>
                <a:path extrusionOk="0" h="17584" w="16941">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rgbClr val="98D2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5"/>
            <p:cNvSpPr/>
            <p:nvPr/>
          </p:nvSpPr>
          <p:spPr>
            <a:xfrm>
              <a:off x="2983875" y="802250"/>
              <a:ext cx="389775" cy="1053550"/>
            </a:xfrm>
            <a:custGeom>
              <a:rect b="b" l="l" r="r" t="t"/>
              <a:pathLst>
                <a:path extrusionOk="0" h="42142" w="15591">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5"/>
            <p:cNvSpPr/>
            <p:nvPr/>
          </p:nvSpPr>
          <p:spPr>
            <a:xfrm>
              <a:off x="2682500" y="1458000"/>
              <a:ext cx="415500" cy="463700"/>
            </a:xfrm>
            <a:custGeom>
              <a:rect b="b" l="l" r="r" t="t"/>
              <a:pathLst>
                <a:path extrusionOk="0" h="18548" w="1662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5"/>
            <p:cNvSpPr/>
            <p:nvPr/>
          </p:nvSpPr>
          <p:spPr>
            <a:xfrm>
              <a:off x="3257100" y="1463625"/>
              <a:ext cx="432350" cy="447625"/>
            </a:xfrm>
            <a:custGeom>
              <a:rect b="b" l="l" r="r" t="t"/>
              <a:pathLst>
                <a:path extrusionOk="0" h="17905" w="17294">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5"/>
            <p:cNvSpPr/>
            <p:nvPr/>
          </p:nvSpPr>
          <p:spPr>
            <a:xfrm>
              <a:off x="3434700" y="1007975"/>
              <a:ext cx="226625" cy="229850"/>
            </a:xfrm>
            <a:custGeom>
              <a:rect b="b" l="l" r="r" t="t"/>
              <a:pathLst>
                <a:path extrusionOk="0" h="9194" w="9065">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5"/>
            <p:cNvSpPr/>
            <p:nvPr/>
          </p:nvSpPr>
          <p:spPr>
            <a:xfrm>
              <a:off x="3428250" y="1001550"/>
              <a:ext cx="240325" cy="242700"/>
            </a:xfrm>
            <a:custGeom>
              <a:rect b="b" l="l" r="r" t="t"/>
              <a:pathLst>
                <a:path extrusionOk="0" h="9708" w="9613">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5"/>
            <p:cNvSpPr/>
            <p:nvPr/>
          </p:nvSpPr>
          <p:spPr>
            <a:xfrm>
              <a:off x="3804350" y="1436300"/>
              <a:ext cx="204950" cy="566025"/>
            </a:xfrm>
            <a:custGeom>
              <a:rect b="b" l="l" r="r" t="t"/>
              <a:pathLst>
                <a:path extrusionOk="0" h="22641" w="8198">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5"/>
            <p:cNvSpPr/>
            <p:nvPr/>
          </p:nvSpPr>
          <p:spPr>
            <a:xfrm>
              <a:off x="3797925" y="1429875"/>
              <a:ext cx="213775" cy="579425"/>
            </a:xfrm>
            <a:custGeom>
              <a:rect b="b" l="l" r="r" t="t"/>
              <a:pathLst>
                <a:path extrusionOk="0" h="23177" w="8551">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5"/>
            <p:cNvSpPr/>
            <p:nvPr/>
          </p:nvSpPr>
          <p:spPr>
            <a:xfrm>
              <a:off x="3106825" y="1594975"/>
              <a:ext cx="767475" cy="595950"/>
            </a:xfrm>
            <a:custGeom>
              <a:rect b="b" l="l" r="r" t="t"/>
              <a:pathLst>
                <a:path extrusionOk="0" h="23838" w="30699">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5"/>
            <p:cNvSpPr/>
            <p:nvPr/>
          </p:nvSpPr>
          <p:spPr>
            <a:xfrm>
              <a:off x="3100400" y="1588175"/>
              <a:ext cx="781125" cy="609375"/>
            </a:xfrm>
            <a:custGeom>
              <a:rect b="b" l="l" r="r" t="t"/>
              <a:pathLst>
                <a:path extrusionOk="0" h="24375" w="31245">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5"/>
            <p:cNvSpPr/>
            <p:nvPr/>
          </p:nvSpPr>
          <p:spPr>
            <a:xfrm>
              <a:off x="3300475" y="1435225"/>
              <a:ext cx="606750" cy="742775"/>
            </a:xfrm>
            <a:custGeom>
              <a:rect b="b" l="l" r="r" t="t"/>
              <a:pathLst>
                <a:path extrusionOk="0" h="29711" w="2427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5"/>
            <p:cNvSpPr/>
            <p:nvPr/>
          </p:nvSpPr>
          <p:spPr>
            <a:xfrm>
              <a:off x="3294050" y="1428275"/>
              <a:ext cx="605950" cy="757025"/>
            </a:xfrm>
            <a:custGeom>
              <a:rect b="b" l="l" r="r" t="t"/>
              <a:pathLst>
                <a:path extrusionOk="0" h="30281" w="24238">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5"/>
            <p:cNvSpPr/>
            <p:nvPr/>
          </p:nvSpPr>
          <p:spPr>
            <a:xfrm>
              <a:off x="3471650" y="1404675"/>
              <a:ext cx="296550" cy="281575"/>
            </a:xfrm>
            <a:custGeom>
              <a:rect b="b" l="l" r="r" t="t"/>
              <a:pathLst>
                <a:path extrusionOk="0" h="11263" w="11862">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5"/>
            <p:cNvSpPr/>
            <p:nvPr/>
          </p:nvSpPr>
          <p:spPr>
            <a:xfrm>
              <a:off x="3465225" y="1397725"/>
              <a:ext cx="310225" cy="295550"/>
            </a:xfrm>
            <a:custGeom>
              <a:rect b="b" l="l" r="r" t="t"/>
              <a:pathLst>
                <a:path extrusionOk="0" h="11822" w="12409">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5"/>
            <p:cNvSpPr/>
            <p:nvPr/>
          </p:nvSpPr>
          <p:spPr>
            <a:xfrm>
              <a:off x="3502200" y="1399325"/>
              <a:ext cx="156725" cy="307825"/>
            </a:xfrm>
            <a:custGeom>
              <a:rect b="b" l="l" r="r" t="t"/>
              <a:pathLst>
                <a:path extrusionOk="0" h="12313" w="6269">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5"/>
            <p:cNvSpPr/>
            <p:nvPr/>
          </p:nvSpPr>
          <p:spPr>
            <a:xfrm>
              <a:off x="3494150" y="1392900"/>
              <a:ext cx="172000" cy="321200"/>
            </a:xfrm>
            <a:custGeom>
              <a:rect b="b" l="l" r="r" t="t"/>
              <a:pathLst>
                <a:path extrusionOk="0" h="12848" w="688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5"/>
            <p:cNvSpPr/>
            <p:nvPr/>
          </p:nvSpPr>
          <p:spPr>
            <a:xfrm>
              <a:off x="3432275" y="1102075"/>
              <a:ext cx="359250" cy="500225"/>
            </a:xfrm>
            <a:custGeom>
              <a:rect b="b" l="l" r="r" t="t"/>
              <a:pathLst>
                <a:path extrusionOk="0" h="20009" w="1437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5"/>
            <p:cNvSpPr/>
            <p:nvPr/>
          </p:nvSpPr>
          <p:spPr>
            <a:xfrm>
              <a:off x="3457200" y="1095575"/>
              <a:ext cx="335925" cy="513525"/>
            </a:xfrm>
            <a:custGeom>
              <a:rect b="b" l="l" r="r" t="t"/>
              <a:pathLst>
                <a:path extrusionOk="0" h="20541" w="13437">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5"/>
            <p:cNvSpPr/>
            <p:nvPr/>
          </p:nvSpPr>
          <p:spPr>
            <a:xfrm>
              <a:off x="3459600" y="1102075"/>
              <a:ext cx="323875" cy="276500"/>
            </a:xfrm>
            <a:custGeom>
              <a:rect b="b" l="l" r="r" t="t"/>
              <a:pathLst>
                <a:path extrusionOk="0" h="11060" w="12955">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5"/>
            <p:cNvSpPr/>
            <p:nvPr/>
          </p:nvSpPr>
          <p:spPr>
            <a:xfrm>
              <a:off x="3457200" y="1095575"/>
              <a:ext cx="333525" cy="290125"/>
            </a:xfrm>
            <a:custGeom>
              <a:rect b="b" l="l" r="r" t="t"/>
              <a:pathLst>
                <a:path extrusionOk="0" h="11605" w="13341">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5"/>
            <p:cNvSpPr/>
            <p:nvPr/>
          </p:nvSpPr>
          <p:spPr>
            <a:xfrm>
              <a:off x="3464200" y="1340575"/>
              <a:ext cx="70150" cy="105400"/>
            </a:xfrm>
            <a:custGeom>
              <a:rect b="b" l="l" r="r" t="t"/>
              <a:pathLst>
                <a:path extrusionOk="0" h="4216" w="2806">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5"/>
            <p:cNvSpPr/>
            <p:nvPr/>
          </p:nvSpPr>
          <p:spPr>
            <a:xfrm>
              <a:off x="3462825" y="1334250"/>
              <a:ext cx="78775" cy="118150"/>
            </a:xfrm>
            <a:custGeom>
              <a:rect b="b" l="l" r="r" t="t"/>
              <a:pathLst>
                <a:path extrusionOk="0" h="4726" w="3151">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5"/>
            <p:cNvSpPr/>
            <p:nvPr/>
          </p:nvSpPr>
          <p:spPr>
            <a:xfrm>
              <a:off x="3358350" y="1860450"/>
              <a:ext cx="196900" cy="140000"/>
            </a:xfrm>
            <a:custGeom>
              <a:rect b="b" l="l" r="r" t="t"/>
              <a:pathLst>
                <a:path extrusionOk="0" h="5600" w="7876">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5"/>
            <p:cNvSpPr/>
            <p:nvPr/>
          </p:nvSpPr>
          <p:spPr>
            <a:xfrm>
              <a:off x="3617100" y="1700525"/>
              <a:ext cx="40225" cy="189850"/>
            </a:xfrm>
            <a:custGeom>
              <a:rect b="b" l="l" r="r" t="t"/>
              <a:pathLst>
                <a:path extrusionOk="0" h="7594" w="1609">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5"/>
            <p:cNvSpPr/>
            <p:nvPr/>
          </p:nvSpPr>
          <p:spPr>
            <a:xfrm>
              <a:off x="2852875" y="1675025"/>
              <a:ext cx="234675" cy="478400"/>
            </a:xfrm>
            <a:custGeom>
              <a:rect b="b" l="l" r="r" t="t"/>
              <a:pathLst>
                <a:path extrusionOk="0" h="19136" w="9387">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5"/>
            <p:cNvSpPr/>
            <p:nvPr/>
          </p:nvSpPr>
          <p:spPr>
            <a:xfrm>
              <a:off x="2854475" y="1667750"/>
              <a:ext cx="232275" cy="491825"/>
            </a:xfrm>
            <a:custGeom>
              <a:rect b="b" l="l" r="r" t="t"/>
              <a:pathLst>
                <a:path extrusionOk="0" h="19673" w="9291">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5"/>
            <p:cNvSpPr/>
            <p:nvPr/>
          </p:nvSpPr>
          <p:spPr>
            <a:xfrm>
              <a:off x="2232500" y="1920075"/>
              <a:ext cx="607550" cy="897025"/>
            </a:xfrm>
            <a:custGeom>
              <a:rect b="b" l="l" r="r" t="t"/>
              <a:pathLst>
                <a:path extrusionOk="0" h="35881" w="24302">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5"/>
            <p:cNvSpPr/>
            <p:nvPr/>
          </p:nvSpPr>
          <p:spPr>
            <a:xfrm>
              <a:off x="2226050" y="1912850"/>
              <a:ext cx="621225" cy="911300"/>
            </a:xfrm>
            <a:custGeom>
              <a:rect b="b" l="l" r="r" t="t"/>
              <a:pathLst>
                <a:path extrusionOk="0" h="36452" w="24849">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5"/>
            <p:cNvSpPr/>
            <p:nvPr/>
          </p:nvSpPr>
          <p:spPr>
            <a:xfrm>
              <a:off x="2330525" y="1675750"/>
              <a:ext cx="585850" cy="1056000"/>
            </a:xfrm>
            <a:custGeom>
              <a:rect b="b" l="l" r="r" t="t"/>
              <a:pathLst>
                <a:path extrusionOk="0" h="42240" w="23434">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5"/>
            <p:cNvSpPr/>
            <p:nvPr/>
          </p:nvSpPr>
          <p:spPr>
            <a:xfrm>
              <a:off x="2338575" y="1668550"/>
              <a:ext cx="584250" cy="1069625"/>
            </a:xfrm>
            <a:custGeom>
              <a:rect b="b" l="l" r="r" t="t"/>
              <a:pathLst>
                <a:path extrusionOk="0" h="42785" w="2337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5"/>
            <p:cNvSpPr/>
            <p:nvPr/>
          </p:nvSpPr>
          <p:spPr>
            <a:xfrm>
              <a:off x="2408475" y="3896950"/>
              <a:ext cx="675875" cy="654975"/>
            </a:xfrm>
            <a:custGeom>
              <a:rect b="b" l="l" r="r" t="t"/>
              <a:pathLst>
                <a:path extrusionOk="0" h="26199" w="27035">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5"/>
            <p:cNvSpPr/>
            <p:nvPr/>
          </p:nvSpPr>
          <p:spPr>
            <a:xfrm>
              <a:off x="2406075" y="3890525"/>
              <a:ext cx="685500" cy="667825"/>
            </a:xfrm>
            <a:custGeom>
              <a:rect b="b" l="l" r="r" t="t"/>
              <a:pathLst>
                <a:path extrusionOk="0" h="26713" w="2742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5"/>
            <p:cNvSpPr/>
            <p:nvPr/>
          </p:nvSpPr>
          <p:spPr>
            <a:xfrm>
              <a:off x="2410900" y="4419300"/>
              <a:ext cx="465300" cy="132625"/>
            </a:xfrm>
            <a:custGeom>
              <a:rect b="b" l="l" r="r" t="t"/>
              <a:pathLst>
                <a:path extrusionOk="0" h="5305" w="18612">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5"/>
            <p:cNvSpPr/>
            <p:nvPr/>
          </p:nvSpPr>
          <p:spPr>
            <a:xfrm>
              <a:off x="2406075" y="4412675"/>
              <a:ext cx="462900" cy="145675"/>
            </a:xfrm>
            <a:custGeom>
              <a:rect b="b" l="l" r="r" t="t"/>
              <a:pathLst>
                <a:path extrusionOk="0" h="5827" w="18516">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5"/>
            <p:cNvSpPr/>
            <p:nvPr/>
          </p:nvSpPr>
          <p:spPr>
            <a:xfrm>
              <a:off x="4440000" y="3896950"/>
              <a:ext cx="675875" cy="654975"/>
            </a:xfrm>
            <a:custGeom>
              <a:rect b="b" l="l" r="r" t="t"/>
              <a:pathLst>
                <a:path extrusionOk="0" h="26199" w="27035">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5"/>
            <p:cNvSpPr/>
            <p:nvPr/>
          </p:nvSpPr>
          <p:spPr>
            <a:xfrm>
              <a:off x="4431975" y="3890525"/>
              <a:ext cx="685500" cy="667825"/>
            </a:xfrm>
            <a:custGeom>
              <a:rect b="b" l="l" r="r" t="t"/>
              <a:pathLst>
                <a:path extrusionOk="0" h="26713" w="2742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5"/>
            <p:cNvSpPr/>
            <p:nvPr/>
          </p:nvSpPr>
          <p:spPr>
            <a:xfrm>
              <a:off x="4647325" y="4419300"/>
              <a:ext cx="466125" cy="132625"/>
            </a:xfrm>
            <a:custGeom>
              <a:rect b="b" l="l" r="r" t="t"/>
              <a:pathLst>
                <a:path extrusionOk="0" h="5305" w="18645">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5"/>
            <p:cNvSpPr/>
            <p:nvPr/>
          </p:nvSpPr>
          <p:spPr>
            <a:xfrm>
              <a:off x="4655375" y="4412675"/>
              <a:ext cx="462100" cy="145675"/>
            </a:xfrm>
            <a:custGeom>
              <a:rect b="b" l="l" r="r" t="t"/>
              <a:pathLst>
                <a:path extrusionOk="0" h="5827" w="18484">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5"/>
            <p:cNvSpPr/>
            <p:nvPr/>
          </p:nvSpPr>
          <p:spPr>
            <a:xfrm>
              <a:off x="1932200" y="3946775"/>
              <a:ext cx="1003475" cy="650250"/>
            </a:xfrm>
            <a:custGeom>
              <a:rect b="b" l="l" r="r" t="t"/>
              <a:pathLst>
                <a:path extrusionOk="0" h="26010" w="40139">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5"/>
            <p:cNvSpPr/>
            <p:nvPr/>
          </p:nvSpPr>
          <p:spPr>
            <a:xfrm>
              <a:off x="1929525" y="3940350"/>
              <a:ext cx="1011775" cy="663000"/>
            </a:xfrm>
            <a:custGeom>
              <a:rect b="b" l="l" r="r" t="t"/>
              <a:pathLst>
                <a:path extrusionOk="0" h="26520" w="40471">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5"/>
            <p:cNvSpPr/>
            <p:nvPr/>
          </p:nvSpPr>
          <p:spPr>
            <a:xfrm>
              <a:off x="1780050" y="3140675"/>
              <a:ext cx="339950" cy="886500"/>
            </a:xfrm>
            <a:custGeom>
              <a:rect b="b" l="l" r="r" t="t"/>
              <a:pathLst>
                <a:path extrusionOk="0" h="35460" w="13598">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5"/>
            <p:cNvSpPr/>
            <p:nvPr/>
          </p:nvSpPr>
          <p:spPr>
            <a:xfrm>
              <a:off x="1798550" y="3133525"/>
              <a:ext cx="327900" cy="900075"/>
            </a:xfrm>
            <a:custGeom>
              <a:rect b="b" l="l" r="r" t="t"/>
              <a:pathLst>
                <a:path extrusionOk="0" h="36003" w="13116">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5"/>
            <p:cNvSpPr/>
            <p:nvPr/>
          </p:nvSpPr>
          <p:spPr>
            <a:xfrm>
              <a:off x="2044450" y="3431675"/>
              <a:ext cx="838175" cy="676200"/>
            </a:xfrm>
            <a:custGeom>
              <a:rect b="b" l="l" r="r" t="t"/>
              <a:pathLst>
                <a:path extrusionOk="0" h="27048" w="33527">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5"/>
            <p:cNvSpPr/>
            <p:nvPr/>
          </p:nvSpPr>
          <p:spPr>
            <a:xfrm>
              <a:off x="2038025" y="3425250"/>
              <a:ext cx="849425" cy="689525"/>
            </a:xfrm>
            <a:custGeom>
              <a:rect b="b" l="l" r="r" t="t"/>
              <a:pathLst>
                <a:path extrusionOk="0" h="27581" w="33977">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5"/>
            <p:cNvSpPr/>
            <p:nvPr/>
          </p:nvSpPr>
          <p:spPr>
            <a:xfrm>
              <a:off x="2705825" y="3762375"/>
              <a:ext cx="401825" cy="213375"/>
            </a:xfrm>
            <a:custGeom>
              <a:rect b="b" l="l" r="r" t="t"/>
              <a:pathLst>
                <a:path extrusionOk="0" h="8535" w="16073">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5"/>
            <p:cNvSpPr/>
            <p:nvPr/>
          </p:nvSpPr>
          <p:spPr>
            <a:xfrm>
              <a:off x="2699375" y="3755525"/>
              <a:ext cx="400225" cy="227450"/>
            </a:xfrm>
            <a:custGeom>
              <a:rect b="b" l="l" r="r" t="t"/>
              <a:pathLst>
                <a:path extrusionOk="0" h="9098" w="16009">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5"/>
            <p:cNvSpPr/>
            <p:nvPr/>
          </p:nvSpPr>
          <p:spPr>
            <a:xfrm>
              <a:off x="1997025" y="3365950"/>
              <a:ext cx="784350" cy="686200"/>
            </a:xfrm>
            <a:custGeom>
              <a:rect b="b" l="l" r="r" t="t"/>
              <a:pathLst>
                <a:path extrusionOk="0" h="27448" w="31374">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5"/>
            <p:cNvSpPr/>
            <p:nvPr/>
          </p:nvSpPr>
          <p:spPr>
            <a:xfrm>
              <a:off x="1994625" y="3359350"/>
              <a:ext cx="793975" cy="699150"/>
            </a:xfrm>
            <a:custGeom>
              <a:rect b="b" l="l" r="r" t="t"/>
              <a:pathLst>
                <a:path extrusionOk="0" h="27966" w="31759">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5"/>
            <p:cNvSpPr/>
            <p:nvPr/>
          </p:nvSpPr>
          <p:spPr>
            <a:xfrm>
              <a:off x="4052675" y="1352675"/>
              <a:ext cx="217625" cy="519725"/>
            </a:xfrm>
            <a:custGeom>
              <a:rect b="b" l="l" r="r" t="t"/>
              <a:pathLst>
                <a:path extrusionOk="0" h="20789" w="8705">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5"/>
            <p:cNvSpPr/>
            <p:nvPr/>
          </p:nvSpPr>
          <p:spPr>
            <a:xfrm>
              <a:off x="4047850" y="1346300"/>
              <a:ext cx="224225" cy="532825"/>
            </a:xfrm>
            <a:custGeom>
              <a:rect b="b" l="l" r="r" t="t"/>
              <a:pathLst>
                <a:path extrusionOk="0" h="21313" w="8969">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5"/>
            <p:cNvSpPr/>
            <p:nvPr/>
          </p:nvSpPr>
          <p:spPr>
            <a:xfrm>
              <a:off x="4232675" y="1580025"/>
              <a:ext cx="750600" cy="670350"/>
            </a:xfrm>
            <a:custGeom>
              <a:rect b="b" l="l" r="r" t="t"/>
              <a:pathLst>
                <a:path extrusionOk="0" h="26814" w="30024">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5"/>
            <p:cNvSpPr/>
            <p:nvPr/>
          </p:nvSpPr>
          <p:spPr>
            <a:xfrm>
              <a:off x="4226250" y="1573725"/>
              <a:ext cx="763450" cy="683300"/>
            </a:xfrm>
            <a:custGeom>
              <a:rect b="b" l="l" r="r" t="t"/>
              <a:pathLst>
                <a:path extrusionOk="0" h="27332" w="30538">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5"/>
            <p:cNvSpPr/>
            <p:nvPr/>
          </p:nvSpPr>
          <p:spPr>
            <a:xfrm>
              <a:off x="4206950" y="1267500"/>
              <a:ext cx="706400" cy="822825"/>
            </a:xfrm>
            <a:custGeom>
              <a:rect b="b" l="l" r="r" t="t"/>
              <a:pathLst>
                <a:path extrusionOk="0" h="32913" w="28256">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p:nvPr/>
          </p:nvSpPr>
          <p:spPr>
            <a:xfrm>
              <a:off x="4203750" y="1261100"/>
              <a:ext cx="716025" cy="835800"/>
            </a:xfrm>
            <a:custGeom>
              <a:rect b="b" l="l" r="r" t="t"/>
              <a:pathLst>
                <a:path extrusionOk="0" h="33432" w="28641">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5"/>
            <p:cNvSpPr/>
            <p:nvPr/>
          </p:nvSpPr>
          <p:spPr>
            <a:xfrm>
              <a:off x="4358850" y="1471650"/>
              <a:ext cx="194500" cy="575425"/>
            </a:xfrm>
            <a:custGeom>
              <a:rect b="b" l="l" r="r" t="t"/>
              <a:pathLst>
                <a:path extrusionOk="0" h="23017" w="778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5"/>
            <p:cNvSpPr/>
            <p:nvPr/>
          </p:nvSpPr>
          <p:spPr>
            <a:xfrm>
              <a:off x="4351600" y="1465225"/>
              <a:ext cx="208975" cy="588275"/>
            </a:xfrm>
            <a:custGeom>
              <a:rect b="b" l="l" r="r" t="t"/>
              <a:pathLst>
                <a:path extrusionOk="0" h="23531" w="8359">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4399025" y="1330225"/>
              <a:ext cx="261200" cy="301375"/>
            </a:xfrm>
            <a:custGeom>
              <a:rect b="b" l="l" r="r" t="t"/>
              <a:pathLst>
                <a:path extrusionOk="0" h="12055" w="10448">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5"/>
            <p:cNvSpPr/>
            <p:nvPr/>
          </p:nvSpPr>
          <p:spPr>
            <a:xfrm>
              <a:off x="4392600" y="1323800"/>
              <a:ext cx="265200" cy="314225"/>
            </a:xfrm>
            <a:custGeom>
              <a:rect b="b" l="l" r="r" t="t"/>
              <a:pathLst>
                <a:path extrusionOk="0" h="12569" w="10608">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4693150" y="1284575"/>
              <a:ext cx="77975" cy="92900"/>
            </a:xfrm>
            <a:custGeom>
              <a:rect b="b" l="l" r="r" t="t"/>
              <a:pathLst>
                <a:path extrusionOk="0" h="3716" w="3119">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p:nvPr/>
          </p:nvSpPr>
          <p:spPr>
            <a:xfrm>
              <a:off x="4685100" y="1277975"/>
              <a:ext cx="88425" cy="106125"/>
            </a:xfrm>
            <a:custGeom>
              <a:rect b="b" l="l" r="r" t="t"/>
              <a:pathLst>
                <a:path extrusionOk="0" h="4245" w="3537">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5"/>
            <p:cNvSpPr/>
            <p:nvPr/>
          </p:nvSpPr>
          <p:spPr>
            <a:xfrm>
              <a:off x="4422325" y="1150100"/>
              <a:ext cx="55475" cy="116650"/>
            </a:xfrm>
            <a:custGeom>
              <a:rect b="b" l="l" r="r" t="t"/>
              <a:pathLst>
                <a:path extrusionOk="0" h="4666" w="2219">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5"/>
            <p:cNvSpPr/>
            <p:nvPr/>
          </p:nvSpPr>
          <p:spPr>
            <a:xfrm>
              <a:off x="4425550" y="1143775"/>
              <a:ext cx="59475" cy="129425"/>
            </a:xfrm>
            <a:custGeom>
              <a:rect b="b" l="l" r="r" t="t"/>
              <a:pathLst>
                <a:path extrusionOk="0" h="5177" w="2379">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5"/>
            <p:cNvSpPr/>
            <p:nvPr/>
          </p:nvSpPr>
          <p:spPr>
            <a:xfrm>
              <a:off x="4469750" y="1442050"/>
              <a:ext cx="140350" cy="85950"/>
            </a:xfrm>
            <a:custGeom>
              <a:rect b="b" l="l" r="r" t="t"/>
              <a:pathLst>
                <a:path extrusionOk="0" h="3438" w="5614">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5"/>
            <p:cNvSpPr/>
            <p:nvPr/>
          </p:nvSpPr>
          <p:spPr>
            <a:xfrm>
              <a:off x="4470550" y="1435500"/>
              <a:ext cx="145475" cy="98875"/>
            </a:xfrm>
            <a:custGeom>
              <a:rect b="b" l="l" r="r" t="t"/>
              <a:pathLst>
                <a:path extrusionOk="0" h="3955" w="5819">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5"/>
            <p:cNvSpPr/>
            <p:nvPr/>
          </p:nvSpPr>
          <p:spPr>
            <a:xfrm>
              <a:off x="4434375" y="979525"/>
              <a:ext cx="393000" cy="529650"/>
            </a:xfrm>
            <a:custGeom>
              <a:rect b="b" l="l" r="r" t="t"/>
              <a:pathLst>
                <a:path extrusionOk="0" h="21186" w="1572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5"/>
            <p:cNvSpPr/>
            <p:nvPr/>
          </p:nvSpPr>
          <p:spPr>
            <a:xfrm>
              <a:off x="4427950" y="972625"/>
              <a:ext cx="394600" cy="543250"/>
            </a:xfrm>
            <a:custGeom>
              <a:rect b="b" l="l" r="r" t="t"/>
              <a:pathLst>
                <a:path extrusionOk="0" h="21730" w="15784">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5"/>
            <p:cNvSpPr/>
            <p:nvPr/>
          </p:nvSpPr>
          <p:spPr>
            <a:xfrm>
              <a:off x="4455275" y="979525"/>
              <a:ext cx="372100" cy="369200"/>
            </a:xfrm>
            <a:custGeom>
              <a:rect b="b" l="l" r="r" t="t"/>
              <a:pathLst>
                <a:path extrusionOk="0" h="14768" w="14884">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5"/>
            <p:cNvSpPr/>
            <p:nvPr/>
          </p:nvSpPr>
          <p:spPr>
            <a:xfrm>
              <a:off x="4448050" y="972625"/>
              <a:ext cx="374500" cy="382750"/>
            </a:xfrm>
            <a:custGeom>
              <a:rect b="b" l="l" r="r" t="t"/>
              <a:pathLst>
                <a:path extrusionOk="0" h="15310" w="1498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5"/>
            <p:cNvSpPr/>
            <p:nvPr/>
          </p:nvSpPr>
          <p:spPr>
            <a:xfrm>
              <a:off x="4414300" y="1239600"/>
              <a:ext cx="283700" cy="158775"/>
            </a:xfrm>
            <a:custGeom>
              <a:rect b="b" l="l" r="r" t="t"/>
              <a:pathLst>
                <a:path extrusionOk="0" h="6351" w="11348">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5"/>
            <p:cNvSpPr/>
            <p:nvPr/>
          </p:nvSpPr>
          <p:spPr>
            <a:xfrm>
              <a:off x="4412675" y="1232975"/>
              <a:ext cx="279700" cy="172000"/>
            </a:xfrm>
            <a:custGeom>
              <a:rect b="b" l="l" r="r" t="t"/>
              <a:pathLst>
                <a:path extrusionOk="0" h="6880" w="11188">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5"/>
            <p:cNvSpPr/>
            <p:nvPr/>
          </p:nvSpPr>
          <p:spPr>
            <a:xfrm>
              <a:off x="4690725" y="1282000"/>
              <a:ext cx="57900" cy="58700"/>
            </a:xfrm>
            <a:custGeom>
              <a:rect b="b" l="l" r="r" t="t"/>
              <a:pathLst>
                <a:path extrusionOk="0" h="2348" w="2316">
                  <a:moveTo>
                    <a:pt x="1" y="2347"/>
                  </a:moveTo>
                  <a:lnTo>
                    <a:pt x="231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5"/>
            <p:cNvSpPr/>
            <p:nvPr/>
          </p:nvSpPr>
          <p:spPr>
            <a:xfrm>
              <a:off x="4682700" y="1275375"/>
              <a:ext cx="73150" cy="71750"/>
            </a:xfrm>
            <a:custGeom>
              <a:rect b="b" l="l" r="r" t="t"/>
              <a:pathLst>
                <a:path extrusionOk="0" h="2870" w="2926">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4434375" y="1175925"/>
              <a:ext cx="30575" cy="68325"/>
            </a:xfrm>
            <a:custGeom>
              <a:rect b="b" l="l" r="r" t="t"/>
              <a:pathLst>
                <a:path extrusionOk="0" h="2733" w="1223">
                  <a:moveTo>
                    <a:pt x="1" y="2733"/>
                  </a:moveTo>
                  <a:lnTo>
                    <a:pt x="1222"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a:off x="4427150" y="1168875"/>
              <a:ext cx="45825" cy="81650"/>
            </a:xfrm>
            <a:custGeom>
              <a:rect b="b" l="l" r="r" t="t"/>
              <a:pathLst>
                <a:path extrusionOk="0" h="3266" w="1833">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5"/>
            <p:cNvSpPr/>
            <p:nvPr/>
          </p:nvSpPr>
          <p:spPr>
            <a:xfrm>
              <a:off x="4885200" y="1781050"/>
              <a:ext cx="310225" cy="341175"/>
            </a:xfrm>
            <a:custGeom>
              <a:rect b="b" l="l" r="r" t="t"/>
              <a:pathLst>
                <a:path extrusionOk="0" h="13647" w="12409">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4890025" y="1774300"/>
              <a:ext cx="281300" cy="353925"/>
            </a:xfrm>
            <a:custGeom>
              <a:rect b="b" l="l" r="r" t="t"/>
              <a:pathLst>
                <a:path extrusionOk="0" h="14157" w="11252">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5182550" y="2154725"/>
              <a:ext cx="605125" cy="595500"/>
            </a:xfrm>
            <a:custGeom>
              <a:rect b="b" l="l" r="r" t="t"/>
              <a:pathLst>
                <a:path extrusionOk="0" h="23820" w="24205">
                  <a:moveTo>
                    <a:pt x="15172" y="1"/>
                  </a:moveTo>
                  <a:lnTo>
                    <a:pt x="0" y="9740"/>
                  </a:lnTo>
                  <a:lnTo>
                    <a:pt x="3247" y="23820"/>
                  </a:lnTo>
                  <a:cubicBezTo>
                    <a:pt x="3247" y="23820"/>
                    <a:pt x="20573" y="14819"/>
                    <a:pt x="22405" y="11926"/>
                  </a:cubicBezTo>
                  <a:cubicBezTo>
                    <a:pt x="24205" y="9033"/>
                    <a:pt x="15172" y="1"/>
                    <a:pt x="15172"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5175300" y="2147975"/>
              <a:ext cx="579425" cy="609275"/>
            </a:xfrm>
            <a:custGeom>
              <a:rect b="b" l="l" r="r" t="t"/>
              <a:pathLst>
                <a:path extrusionOk="0" h="24371" w="23177">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5052350" y="1761925"/>
              <a:ext cx="615600" cy="969125"/>
            </a:xfrm>
            <a:custGeom>
              <a:rect b="b" l="l" r="r" t="t"/>
              <a:pathLst>
                <a:path extrusionOk="0" h="38765" w="24624">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5"/>
            <p:cNvSpPr/>
            <p:nvPr/>
          </p:nvSpPr>
          <p:spPr>
            <a:xfrm>
              <a:off x="5052350" y="1755325"/>
              <a:ext cx="604350" cy="982050"/>
            </a:xfrm>
            <a:custGeom>
              <a:rect b="b" l="l" r="r" t="t"/>
              <a:pathLst>
                <a:path extrusionOk="0" h="39282" w="24174">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5"/>
            <p:cNvSpPr/>
            <p:nvPr/>
          </p:nvSpPr>
          <p:spPr>
            <a:xfrm>
              <a:off x="5250050" y="1875925"/>
              <a:ext cx="257500" cy="356775"/>
            </a:xfrm>
            <a:custGeom>
              <a:rect b="b" l="l" r="r" t="t"/>
              <a:pathLst>
                <a:path extrusionOk="0" h="14271" w="1030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5"/>
            <p:cNvSpPr/>
            <p:nvPr/>
          </p:nvSpPr>
          <p:spPr>
            <a:xfrm>
              <a:off x="5246025" y="1869450"/>
              <a:ext cx="267625" cy="370475"/>
            </a:xfrm>
            <a:custGeom>
              <a:rect b="b" l="l" r="r" t="t"/>
              <a:pathLst>
                <a:path extrusionOk="0" h="14819" w="10705">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5"/>
            <p:cNvSpPr/>
            <p:nvPr/>
          </p:nvSpPr>
          <p:spPr>
            <a:xfrm>
              <a:off x="5212275" y="1713975"/>
              <a:ext cx="317450" cy="378150"/>
            </a:xfrm>
            <a:custGeom>
              <a:rect b="b" l="l" r="r" t="t"/>
              <a:pathLst>
                <a:path extrusionOk="0" h="15126" w="12698">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5"/>
            <p:cNvSpPr/>
            <p:nvPr/>
          </p:nvSpPr>
          <p:spPr>
            <a:xfrm>
              <a:off x="5209050" y="1707925"/>
              <a:ext cx="319075" cy="390575"/>
            </a:xfrm>
            <a:custGeom>
              <a:rect b="b" l="l" r="r" t="t"/>
              <a:pathLst>
                <a:path extrusionOk="0" h="15623" w="12763">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5"/>
            <p:cNvSpPr/>
            <p:nvPr/>
          </p:nvSpPr>
          <p:spPr>
            <a:xfrm>
              <a:off x="5222725" y="1583375"/>
              <a:ext cx="422725" cy="376150"/>
            </a:xfrm>
            <a:custGeom>
              <a:rect b="b" l="l" r="r" t="t"/>
              <a:pathLst>
                <a:path extrusionOk="0" h="15046" w="16909">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5"/>
            <p:cNvSpPr/>
            <p:nvPr/>
          </p:nvSpPr>
          <p:spPr>
            <a:xfrm>
              <a:off x="5238000" y="1576925"/>
              <a:ext cx="392975" cy="388975"/>
            </a:xfrm>
            <a:custGeom>
              <a:rect b="b" l="l" r="r" t="t"/>
              <a:pathLst>
                <a:path extrusionOk="0" h="15559" w="15719">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5"/>
            <p:cNvSpPr/>
            <p:nvPr/>
          </p:nvSpPr>
          <p:spPr>
            <a:xfrm>
              <a:off x="5419600" y="1895500"/>
              <a:ext cx="86825" cy="87425"/>
            </a:xfrm>
            <a:custGeom>
              <a:rect b="b" l="l" r="r" t="t"/>
              <a:pathLst>
                <a:path extrusionOk="0" h="3497" w="3473">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5"/>
            <p:cNvSpPr/>
            <p:nvPr/>
          </p:nvSpPr>
          <p:spPr>
            <a:xfrm>
              <a:off x="5411575" y="1888725"/>
              <a:ext cx="94050" cy="100475"/>
            </a:xfrm>
            <a:custGeom>
              <a:rect b="b" l="l" r="r" t="t"/>
              <a:pathLst>
                <a:path extrusionOk="0" h="4019" w="3762">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5"/>
            <p:cNvSpPr/>
            <p:nvPr/>
          </p:nvSpPr>
          <p:spPr>
            <a:xfrm>
              <a:off x="5255675" y="2098475"/>
              <a:ext cx="66725" cy="99675"/>
            </a:xfrm>
            <a:custGeom>
              <a:rect b="b" l="l" r="r" t="t"/>
              <a:pathLst>
                <a:path extrusionOk="0" h="3987" w="2669">
                  <a:moveTo>
                    <a:pt x="2668" y="1"/>
                  </a:moveTo>
                  <a:lnTo>
                    <a:pt x="0" y="1318"/>
                  </a:lnTo>
                  <a:lnTo>
                    <a:pt x="2250" y="3986"/>
                  </a:lnTo>
                  <a:lnTo>
                    <a:pt x="26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5"/>
            <p:cNvSpPr/>
            <p:nvPr/>
          </p:nvSpPr>
          <p:spPr>
            <a:xfrm>
              <a:off x="5248425" y="2091525"/>
              <a:ext cx="80400" cy="113050"/>
            </a:xfrm>
            <a:custGeom>
              <a:rect b="b" l="l" r="r" t="t"/>
              <a:pathLst>
                <a:path extrusionOk="0" h="4522" w="3216">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5"/>
            <p:cNvSpPr/>
            <p:nvPr/>
          </p:nvSpPr>
          <p:spPr>
            <a:xfrm>
              <a:off x="4787175" y="3835075"/>
              <a:ext cx="1003450" cy="761950"/>
            </a:xfrm>
            <a:custGeom>
              <a:rect b="b" l="l" r="r" t="t"/>
              <a:pathLst>
                <a:path extrusionOk="0" h="30478" w="40138">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5"/>
            <p:cNvSpPr/>
            <p:nvPr/>
          </p:nvSpPr>
          <p:spPr>
            <a:xfrm>
              <a:off x="4781550" y="3828650"/>
              <a:ext cx="1011750" cy="774700"/>
            </a:xfrm>
            <a:custGeom>
              <a:rect b="b" l="l" r="r" t="t"/>
              <a:pathLst>
                <a:path extrusionOk="0" h="30988" w="4047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5"/>
            <p:cNvSpPr/>
            <p:nvPr/>
          </p:nvSpPr>
          <p:spPr>
            <a:xfrm>
              <a:off x="5668725" y="3080325"/>
              <a:ext cx="325475" cy="881050"/>
            </a:xfrm>
            <a:custGeom>
              <a:rect b="b" l="l" r="r" t="t"/>
              <a:pathLst>
                <a:path extrusionOk="0" h="35242" w="13019">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5"/>
            <p:cNvSpPr/>
            <p:nvPr/>
          </p:nvSpPr>
          <p:spPr>
            <a:xfrm>
              <a:off x="5664700" y="3073250"/>
              <a:ext cx="307000" cy="894450"/>
            </a:xfrm>
            <a:custGeom>
              <a:rect b="b" l="l" r="r" t="t"/>
              <a:pathLst>
                <a:path extrusionOk="0" h="35778" w="1228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5"/>
            <p:cNvSpPr/>
            <p:nvPr/>
          </p:nvSpPr>
          <p:spPr>
            <a:xfrm>
              <a:off x="4840200" y="3431675"/>
              <a:ext cx="838200" cy="676200"/>
            </a:xfrm>
            <a:custGeom>
              <a:rect b="b" l="l" r="r" t="t"/>
              <a:pathLst>
                <a:path extrusionOk="0" h="27048" w="33528">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5"/>
            <p:cNvSpPr/>
            <p:nvPr/>
          </p:nvSpPr>
          <p:spPr>
            <a:xfrm>
              <a:off x="4835375" y="3425250"/>
              <a:ext cx="849450" cy="689525"/>
            </a:xfrm>
            <a:custGeom>
              <a:rect b="b" l="l" r="r" t="t"/>
              <a:pathLst>
                <a:path extrusionOk="0" h="27581" w="33978">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5"/>
            <p:cNvSpPr/>
            <p:nvPr/>
          </p:nvSpPr>
          <p:spPr>
            <a:xfrm>
              <a:off x="4808050" y="3370700"/>
              <a:ext cx="836600" cy="657375"/>
            </a:xfrm>
            <a:custGeom>
              <a:rect b="b" l="l" r="r" t="t"/>
              <a:pathLst>
                <a:path extrusionOk="0" h="26295" w="33464">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5"/>
            <p:cNvSpPr/>
            <p:nvPr/>
          </p:nvSpPr>
          <p:spPr>
            <a:xfrm>
              <a:off x="4800825" y="3363350"/>
              <a:ext cx="850250" cy="671050"/>
            </a:xfrm>
            <a:custGeom>
              <a:rect b="b" l="l" r="r" t="t"/>
              <a:pathLst>
                <a:path extrusionOk="0" h="26842" w="3401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5"/>
            <p:cNvSpPr/>
            <p:nvPr/>
          </p:nvSpPr>
          <p:spPr>
            <a:xfrm>
              <a:off x="2458300" y="1966675"/>
              <a:ext cx="3007125" cy="2323275"/>
            </a:xfrm>
            <a:custGeom>
              <a:rect b="b" l="l" r="r" t="t"/>
              <a:pathLst>
                <a:path extrusionOk="0" h="92931" w="120285">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5"/>
            <p:cNvSpPr/>
            <p:nvPr/>
          </p:nvSpPr>
          <p:spPr>
            <a:xfrm>
              <a:off x="2451875" y="1960250"/>
              <a:ext cx="3020000" cy="2336925"/>
            </a:xfrm>
            <a:custGeom>
              <a:rect b="b" l="l" r="r" t="t"/>
              <a:pathLst>
                <a:path extrusionOk="0" h="93477" w="12080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5"/>
            <p:cNvSpPr/>
            <p:nvPr/>
          </p:nvSpPr>
          <p:spPr>
            <a:xfrm>
              <a:off x="2458300" y="1932125"/>
              <a:ext cx="3007125" cy="2323275"/>
            </a:xfrm>
            <a:custGeom>
              <a:rect b="b" l="l" r="r" t="t"/>
              <a:pathLst>
                <a:path extrusionOk="0" h="92931" w="120285">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rgbClr val="3DBC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5"/>
            <p:cNvSpPr/>
            <p:nvPr/>
          </p:nvSpPr>
          <p:spPr>
            <a:xfrm>
              <a:off x="2451875" y="1924900"/>
              <a:ext cx="3020000" cy="2337725"/>
            </a:xfrm>
            <a:custGeom>
              <a:rect b="b" l="l" r="r" t="t"/>
              <a:pathLst>
                <a:path extrusionOk="0" h="93509" w="12080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5"/>
            <p:cNvSpPr/>
            <p:nvPr/>
          </p:nvSpPr>
          <p:spPr>
            <a:xfrm>
              <a:off x="4364475" y="2379750"/>
              <a:ext cx="532800" cy="452450"/>
            </a:xfrm>
            <a:custGeom>
              <a:rect b="b" l="l" r="r" t="t"/>
              <a:pathLst>
                <a:path extrusionOk="0" h="18098" w="21312">
                  <a:moveTo>
                    <a:pt x="13694" y="0"/>
                  </a:moveTo>
                  <a:lnTo>
                    <a:pt x="0" y="8647"/>
                  </a:lnTo>
                  <a:lnTo>
                    <a:pt x="7811" y="18097"/>
                  </a:lnTo>
                  <a:lnTo>
                    <a:pt x="21312" y="8390"/>
                  </a:lnTo>
                  <a:lnTo>
                    <a:pt x="136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5"/>
            <p:cNvSpPr/>
            <p:nvPr/>
          </p:nvSpPr>
          <p:spPr>
            <a:xfrm>
              <a:off x="4358025" y="2373275"/>
              <a:ext cx="546500" cy="465200"/>
            </a:xfrm>
            <a:custGeom>
              <a:rect b="b" l="l" r="r" t="t"/>
              <a:pathLst>
                <a:path extrusionOk="0" h="18608" w="2186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a:off x="3363175" y="2398225"/>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5"/>
            <p:cNvSpPr/>
            <p:nvPr/>
          </p:nvSpPr>
          <p:spPr>
            <a:xfrm>
              <a:off x="3355925" y="2391725"/>
              <a:ext cx="611575" cy="512250"/>
            </a:xfrm>
            <a:custGeom>
              <a:rect b="b" l="l" r="r" t="t"/>
              <a:pathLst>
                <a:path extrusionOk="0" h="20490" w="24463">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5"/>
            <p:cNvSpPr/>
            <p:nvPr/>
          </p:nvSpPr>
          <p:spPr>
            <a:xfrm>
              <a:off x="3836500" y="2737350"/>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5"/>
            <p:cNvSpPr/>
            <p:nvPr/>
          </p:nvSpPr>
          <p:spPr>
            <a:xfrm>
              <a:off x="3829250" y="2730850"/>
              <a:ext cx="610775" cy="512650"/>
            </a:xfrm>
            <a:custGeom>
              <a:rect b="b" l="l" r="r" t="t"/>
              <a:pathLst>
                <a:path extrusionOk="0" h="20506" w="24431">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5"/>
            <p:cNvSpPr/>
            <p:nvPr/>
          </p:nvSpPr>
          <p:spPr>
            <a:xfrm>
              <a:off x="3777025" y="2762250"/>
              <a:ext cx="564975" cy="483800"/>
            </a:xfrm>
            <a:custGeom>
              <a:rect b="b" l="l" r="r" t="t"/>
              <a:pathLst>
                <a:path extrusionOk="0" h="19352" w="22599">
                  <a:moveTo>
                    <a:pt x="13469" y="1"/>
                  </a:moveTo>
                  <a:lnTo>
                    <a:pt x="1" y="4019"/>
                  </a:lnTo>
                  <a:lnTo>
                    <a:pt x="8390" y="19352"/>
                  </a:lnTo>
                  <a:lnTo>
                    <a:pt x="22598" y="13309"/>
                  </a:lnTo>
                  <a:lnTo>
                    <a:pt x="134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5"/>
            <p:cNvSpPr/>
            <p:nvPr/>
          </p:nvSpPr>
          <p:spPr>
            <a:xfrm>
              <a:off x="3770600" y="2755525"/>
              <a:ext cx="577825" cy="497600"/>
            </a:xfrm>
            <a:custGeom>
              <a:rect b="b" l="l" r="r" t="t"/>
              <a:pathLst>
                <a:path extrusionOk="0" h="19904" w="23113">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5"/>
            <p:cNvSpPr/>
            <p:nvPr/>
          </p:nvSpPr>
          <p:spPr>
            <a:xfrm>
              <a:off x="3632675" y="2195225"/>
              <a:ext cx="140350" cy="44725"/>
            </a:xfrm>
            <a:custGeom>
              <a:rect b="b" l="l" r="r" t="t"/>
              <a:pathLst>
                <a:path extrusionOk="0" h="1789" w="5614">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5"/>
            <p:cNvSpPr/>
            <p:nvPr/>
          </p:nvSpPr>
          <p:spPr>
            <a:xfrm>
              <a:off x="3641225" y="2188475"/>
              <a:ext cx="139050" cy="57900"/>
            </a:xfrm>
            <a:custGeom>
              <a:rect b="b" l="l" r="r" t="t"/>
              <a:pathLst>
                <a:path extrusionOk="0" h="2316" w="5562">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5"/>
            <p:cNvSpPr/>
            <p:nvPr/>
          </p:nvSpPr>
          <p:spPr>
            <a:xfrm>
              <a:off x="3140575" y="1556850"/>
              <a:ext cx="648525" cy="757200"/>
            </a:xfrm>
            <a:custGeom>
              <a:rect b="b" l="l" r="r" t="t"/>
              <a:pathLst>
                <a:path extrusionOk="0" h="30288" w="25941">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5"/>
            <p:cNvSpPr/>
            <p:nvPr/>
          </p:nvSpPr>
          <p:spPr>
            <a:xfrm>
              <a:off x="3150200" y="1550200"/>
              <a:ext cx="635700" cy="770900"/>
            </a:xfrm>
            <a:custGeom>
              <a:rect b="b" l="l" r="r" t="t"/>
              <a:pathLst>
                <a:path extrusionOk="0" h="30836" w="25428">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5"/>
            <p:cNvSpPr/>
            <p:nvPr/>
          </p:nvSpPr>
          <p:spPr>
            <a:xfrm>
              <a:off x="3475675" y="2192500"/>
              <a:ext cx="313425" cy="121550"/>
            </a:xfrm>
            <a:custGeom>
              <a:rect b="b" l="l" r="r" t="t"/>
              <a:pathLst>
                <a:path extrusionOk="0" h="4862" w="12537">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5"/>
            <p:cNvSpPr/>
            <p:nvPr/>
          </p:nvSpPr>
          <p:spPr>
            <a:xfrm>
              <a:off x="3469250" y="2185675"/>
              <a:ext cx="316650" cy="135425"/>
            </a:xfrm>
            <a:custGeom>
              <a:rect b="b" l="l" r="r" t="t"/>
              <a:pathLst>
                <a:path extrusionOk="0" h="5417" w="12666">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5"/>
            <p:cNvSpPr/>
            <p:nvPr/>
          </p:nvSpPr>
          <p:spPr>
            <a:xfrm>
              <a:off x="2555550" y="1784050"/>
              <a:ext cx="278875" cy="381950"/>
            </a:xfrm>
            <a:custGeom>
              <a:rect b="b" l="l" r="r" t="t"/>
              <a:pathLst>
                <a:path extrusionOk="0" h="15278" w="11155">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a:off x="2553125" y="1777025"/>
              <a:ext cx="278875" cy="396200"/>
            </a:xfrm>
            <a:custGeom>
              <a:rect b="b" l="l" r="r" t="t"/>
              <a:pathLst>
                <a:path extrusionOk="0" h="15848" w="11155">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5"/>
            <p:cNvSpPr/>
            <p:nvPr/>
          </p:nvSpPr>
          <p:spPr>
            <a:xfrm>
              <a:off x="2599750" y="1732350"/>
              <a:ext cx="225025" cy="346875"/>
            </a:xfrm>
            <a:custGeom>
              <a:rect b="b" l="l" r="r" t="t"/>
              <a:pathLst>
                <a:path extrusionOk="0" h="13875" w="9001">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5"/>
            <p:cNvSpPr/>
            <p:nvPr/>
          </p:nvSpPr>
          <p:spPr>
            <a:xfrm>
              <a:off x="2598925" y="1725600"/>
              <a:ext cx="224250" cy="360350"/>
            </a:xfrm>
            <a:custGeom>
              <a:rect b="b" l="l" r="r" t="t"/>
              <a:pathLst>
                <a:path extrusionOk="0" h="14414" w="897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5"/>
            <p:cNvSpPr/>
            <p:nvPr/>
          </p:nvSpPr>
          <p:spPr>
            <a:xfrm>
              <a:off x="2517775" y="1419200"/>
              <a:ext cx="483000" cy="427600"/>
            </a:xfrm>
            <a:custGeom>
              <a:rect b="b" l="l" r="r" t="t"/>
              <a:pathLst>
                <a:path extrusionOk="0" h="17104" w="1932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5"/>
            <p:cNvSpPr/>
            <p:nvPr/>
          </p:nvSpPr>
          <p:spPr>
            <a:xfrm>
              <a:off x="2521800" y="1412200"/>
              <a:ext cx="474950" cy="441200"/>
            </a:xfrm>
            <a:custGeom>
              <a:rect b="b" l="l" r="r" t="t"/>
              <a:pathLst>
                <a:path extrusionOk="0" h="17648" w="18998">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5"/>
            <p:cNvSpPr/>
            <p:nvPr/>
          </p:nvSpPr>
          <p:spPr>
            <a:xfrm>
              <a:off x="2647575" y="1608275"/>
              <a:ext cx="315425" cy="350275"/>
            </a:xfrm>
            <a:custGeom>
              <a:rect b="b" l="l" r="r" t="t"/>
              <a:pathLst>
                <a:path extrusionOk="0" h="14011" w="12617">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5"/>
            <p:cNvSpPr/>
            <p:nvPr/>
          </p:nvSpPr>
          <p:spPr>
            <a:xfrm>
              <a:off x="2652775" y="1601625"/>
              <a:ext cx="312625" cy="363475"/>
            </a:xfrm>
            <a:custGeom>
              <a:rect b="b" l="l" r="r" t="t"/>
              <a:pathLst>
                <a:path extrusionOk="0" h="14539" w="12505">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5"/>
            <p:cNvSpPr/>
            <p:nvPr/>
          </p:nvSpPr>
          <p:spPr>
            <a:xfrm>
              <a:off x="2962975" y="1971500"/>
              <a:ext cx="295750" cy="594125"/>
            </a:xfrm>
            <a:custGeom>
              <a:rect b="b" l="l" r="r" t="t"/>
              <a:pathLst>
                <a:path extrusionOk="0" h="23765" w="1183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5"/>
            <p:cNvSpPr/>
            <p:nvPr/>
          </p:nvSpPr>
          <p:spPr>
            <a:xfrm>
              <a:off x="2955750" y="1964925"/>
              <a:ext cx="305375" cy="607700"/>
            </a:xfrm>
            <a:custGeom>
              <a:rect b="b" l="l" r="r" t="t"/>
              <a:pathLst>
                <a:path extrusionOk="0" h="24308" w="12215">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5"/>
            <p:cNvSpPr/>
            <p:nvPr/>
          </p:nvSpPr>
          <p:spPr>
            <a:xfrm>
              <a:off x="3105200" y="2303400"/>
              <a:ext cx="153525" cy="262225"/>
            </a:xfrm>
            <a:custGeom>
              <a:rect b="b" l="l" r="r" t="t"/>
              <a:pathLst>
                <a:path extrusionOk="0" h="10489" w="6141">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5"/>
            <p:cNvSpPr/>
            <p:nvPr/>
          </p:nvSpPr>
          <p:spPr>
            <a:xfrm>
              <a:off x="3097975" y="2296750"/>
              <a:ext cx="163150" cy="275875"/>
            </a:xfrm>
            <a:custGeom>
              <a:rect b="b" l="l" r="r" t="t"/>
              <a:pathLst>
                <a:path extrusionOk="0" h="11035" w="6526">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5"/>
            <p:cNvSpPr/>
            <p:nvPr/>
          </p:nvSpPr>
          <p:spPr>
            <a:xfrm>
              <a:off x="2323300" y="1964275"/>
              <a:ext cx="961150" cy="862825"/>
            </a:xfrm>
            <a:custGeom>
              <a:rect b="b" l="l" r="r" t="t"/>
              <a:pathLst>
                <a:path extrusionOk="0" h="34513" w="38446">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5"/>
            <p:cNvSpPr/>
            <p:nvPr/>
          </p:nvSpPr>
          <p:spPr>
            <a:xfrm>
              <a:off x="2329725" y="1957850"/>
              <a:ext cx="951500" cy="875950"/>
            </a:xfrm>
            <a:custGeom>
              <a:rect b="b" l="l" r="r" t="t"/>
              <a:pathLst>
                <a:path extrusionOk="0" h="35038" w="3806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5"/>
            <p:cNvSpPr/>
            <p:nvPr/>
          </p:nvSpPr>
          <p:spPr>
            <a:xfrm>
              <a:off x="3009575" y="2539650"/>
              <a:ext cx="274875" cy="206550"/>
            </a:xfrm>
            <a:custGeom>
              <a:rect b="b" l="l" r="r" t="t"/>
              <a:pathLst>
                <a:path extrusionOk="0" h="8262" w="10995">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5"/>
            <p:cNvSpPr/>
            <p:nvPr/>
          </p:nvSpPr>
          <p:spPr>
            <a:xfrm>
              <a:off x="3002350" y="2533225"/>
              <a:ext cx="278875" cy="219750"/>
            </a:xfrm>
            <a:custGeom>
              <a:rect b="b" l="l" r="r" t="t"/>
              <a:pathLst>
                <a:path extrusionOk="0" h="8790" w="11155">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5"/>
            <p:cNvSpPr/>
            <p:nvPr/>
          </p:nvSpPr>
          <p:spPr>
            <a:xfrm>
              <a:off x="3041725" y="2911725"/>
              <a:ext cx="238700" cy="81200"/>
            </a:xfrm>
            <a:custGeom>
              <a:rect b="b" l="l" r="r" t="t"/>
              <a:pathLst>
                <a:path extrusionOk="0" h="3248" w="9548">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5"/>
            <p:cNvSpPr/>
            <p:nvPr/>
          </p:nvSpPr>
          <p:spPr>
            <a:xfrm>
              <a:off x="3034500" y="2905300"/>
              <a:ext cx="234675" cy="94050"/>
            </a:xfrm>
            <a:custGeom>
              <a:rect b="b" l="l" r="r" t="t"/>
              <a:pathLst>
                <a:path extrusionOk="0" h="3762" w="9387">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5"/>
            <p:cNvSpPr/>
            <p:nvPr/>
          </p:nvSpPr>
          <p:spPr>
            <a:xfrm>
              <a:off x="2902700" y="2851450"/>
              <a:ext cx="604350" cy="551325"/>
            </a:xfrm>
            <a:custGeom>
              <a:rect b="b" l="l" r="r" t="t"/>
              <a:pathLst>
                <a:path extrusionOk="0" h="22053" w="24174">
                  <a:moveTo>
                    <a:pt x="17616" y="1"/>
                  </a:moveTo>
                  <a:lnTo>
                    <a:pt x="0" y="8166"/>
                  </a:lnTo>
                  <a:lnTo>
                    <a:pt x="6847" y="22052"/>
                  </a:lnTo>
                  <a:lnTo>
                    <a:pt x="24173" y="13277"/>
                  </a:lnTo>
                  <a:lnTo>
                    <a:pt x="176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5"/>
            <p:cNvSpPr/>
            <p:nvPr/>
          </p:nvSpPr>
          <p:spPr>
            <a:xfrm>
              <a:off x="2896275" y="2845050"/>
              <a:ext cx="618000" cy="564150"/>
            </a:xfrm>
            <a:custGeom>
              <a:rect b="b" l="l" r="r" t="t"/>
              <a:pathLst>
                <a:path extrusionOk="0" h="22566" w="2472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5"/>
            <p:cNvSpPr/>
            <p:nvPr/>
          </p:nvSpPr>
          <p:spPr>
            <a:xfrm>
              <a:off x="3048950" y="2939850"/>
              <a:ext cx="145475" cy="79925"/>
            </a:xfrm>
            <a:custGeom>
              <a:rect b="b" l="l" r="r" t="t"/>
              <a:pathLst>
                <a:path extrusionOk="0" h="3197" w="5819">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5"/>
            <p:cNvSpPr/>
            <p:nvPr/>
          </p:nvSpPr>
          <p:spPr>
            <a:xfrm>
              <a:off x="3042525" y="2932825"/>
              <a:ext cx="152725" cy="93850"/>
            </a:xfrm>
            <a:custGeom>
              <a:rect b="b" l="l" r="r" t="t"/>
              <a:pathLst>
                <a:path extrusionOk="0" h="3754" w="6109">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5"/>
            <p:cNvSpPr/>
            <p:nvPr/>
          </p:nvSpPr>
          <p:spPr>
            <a:xfrm>
              <a:off x="2426975" y="2793600"/>
              <a:ext cx="662175" cy="222625"/>
            </a:xfrm>
            <a:custGeom>
              <a:rect b="b" l="l" r="r" t="t"/>
              <a:pathLst>
                <a:path extrusionOk="0" h="8905" w="26487">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5"/>
            <p:cNvSpPr/>
            <p:nvPr/>
          </p:nvSpPr>
          <p:spPr>
            <a:xfrm>
              <a:off x="2503300" y="2787175"/>
              <a:ext cx="592300" cy="235475"/>
            </a:xfrm>
            <a:custGeom>
              <a:rect b="b" l="l" r="r" t="t"/>
              <a:pathLst>
                <a:path extrusionOk="0" h="9419" w="23692">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5"/>
            <p:cNvSpPr/>
            <p:nvPr/>
          </p:nvSpPr>
          <p:spPr>
            <a:xfrm>
              <a:off x="1989800" y="2788450"/>
              <a:ext cx="709600" cy="1210775"/>
            </a:xfrm>
            <a:custGeom>
              <a:rect b="b" l="l" r="r" t="t"/>
              <a:pathLst>
                <a:path extrusionOk="0" h="48431" w="28384">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5"/>
            <p:cNvSpPr/>
            <p:nvPr/>
          </p:nvSpPr>
          <p:spPr>
            <a:xfrm>
              <a:off x="1982575" y="2781550"/>
              <a:ext cx="718450" cy="1223925"/>
            </a:xfrm>
            <a:custGeom>
              <a:rect b="b" l="l" r="r" t="t"/>
              <a:pathLst>
                <a:path extrusionOk="0" h="48957" w="28738">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5"/>
            <p:cNvSpPr/>
            <p:nvPr/>
          </p:nvSpPr>
          <p:spPr>
            <a:xfrm>
              <a:off x="2331325" y="2776500"/>
              <a:ext cx="384950" cy="435925"/>
            </a:xfrm>
            <a:custGeom>
              <a:rect b="b" l="l" r="r" t="t"/>
              <a:pathLst>
                <a:path extrusionOk="0" h="17437" w="15398">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5"/>
            <p:cNvSpPr/>
            <p:nvPr/>
          </p:nvSpPr>
          <p:spPr>
            <a:xfrm>
              <a:off x="2324100" y="2770300"/>
              <a:ext cx="384150" cy="449250"/>
            </a:xfrm>
            <a:custGeom>
              <a:rect b="b" l="l" r="r" t="t"/>
              <a:pathLst>
                <a:path extrusionOk="0" h="17970" w="15366">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5"/>
            <p:cNvSpPr/>
            <p:nvPr/>
          </p:nvSpPr>
          <p:spPr>
            <a:xfrm>
              <a:off x="2377950" y="2807100"/>
              <a:ext cx="307800" cy="365025"/>
            </a:xfrm>
            <a:custGeom>
              <a:rect b="b" l="l" r="r" t="t"/>
              <a:pathLst>
                <a:path extrusionOk="0" h="14601" w="12312">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5"/>
            <p:cNvSpPr/>
            <p:nvPr/>
          </p:nvSpPr>
          <p:spPr>
            <a:xfrm>
              <a:off x="2385175" y="2800025"/>
              <a:ext cx="279675" cy="378875"/>
            </a:xfrm>
            <a:custGeom>
              <a:rect b="b" l="l" r="r" t="t"/>
              <a:pathLst>
                <a:path extrusionOk="0" h="15155" w="11187">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5"/>
            <p:cNvSpPr/>
            <p:nvPr/>
          </p:nvSpPr>
          <p:spPr>
            <a:xfrm>
              <a:off x="2394825" y="2509125"/>
              <a:ext cx="381725" cy="495850"/>
            </a:xfrm>
            <a:custGeom>
              <a:rect b="b" l="l" r="r" t="t"/>
              <a:pathLst>
                <a:path extrusionOk="0" h="19834" w="15269">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5"/>
            <p:cNvSpPr/>
            <p:nvPr/>
          </p:nvSpPr>
          <p:spPr>
            <a:xfrm>
              <a:off x="2392400" y="2502175"/>
              <a:ext cx="384950" cy="509225"/>
            </a:xfrm>
            <a:custGeom>
              <a:rect b="b" l="l" r="r" t="t"/>
              <a:pathLst>
                <a:path extrusionOk="0" h="20369" w="15398">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5"/>
            <p:cNvSpPr/>
            <p:nvPr/>
          </p:nvSpPr>
          <p:spPr>
            <a:xfrm>
              <a:off x="2123200" y="2738050"/>
              <a:ext cx="231475" cy="220100"/>
            </a:xfrm>
            <a:custGeom>
              <a:rect b="b" l="l" r="r" t="t"/>
              <a:pathLst>
                <a:path extrusionOk="0" h="8804" w="9259">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5"/>
            <p:cNvSpPr/>
            <p:nvPr/>
          </p:nvSpPr>
          <p:spPr>
            <a:xfrm>
              <a:off x="2116775" y="2731725"/>
              <a:ext cx="244325" cy="233075"/>
            </a:xfrm>
            <a:custGeom>
              <a:rect b="b" l="l" r="r" t="t"/>
              <a:pathLst>
                <a:path extrusionOk="0" h="9323" w="9773">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5"/>
            <p:cNvSpPr/>
            <p:nvPr/>
          </p:nvSpPr>
          <p:spPr>
            <a:xfrm>
              <a:off x="2243750" y="2333400"/>
              <a:ext cx="502275" cy="521250"/>
            </a:xfrm>
            <a:custGeom>
              <a:rect b="b" l="l" r="r" t="t"/>
              <a:pathLst>
                <a:path extrusionOk="0" h="20850" w="20091">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5"/>
            <p:cNvSpPr/>
            <p:nvPr/>
          </p:nvSpPr>
          <p:spPr>
            <a:xfrm>
              <a:off x="2242925" y="2326700"/>
              <a:ext cx="492650" cy="534425"/>
            </a:xfrm>
            <a:custGeom>
              <a:rect b="b" l="l" r="r" t="t"/>
              <a:pathLst>
                <a:path extrusionOk="0" h="21377" w="19706">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5"/>
            <p:cNvSpPr/>
            <p:nvPr/>
          </p:nvSpPr>
          <p:spPr>
            <a:xfrm>
              <a:off x="2451875" y="2703050"/>
              <a:ext cx="116550" cy="119500"/>
            </a:xfrm>
            <a:custGeom>
              <a:rect b="b" l="l" r="r" t="t"/>
              <a:pathLst>
                <a:path extrusionOk="0" h="4780" w="4662">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5"/>
            <p:cNvSpPr/>
            <p:nvPr/>
          </p:nvSpPr>
          <p:spPr>
            <a:xfrm>
              <a:off x="2465525" y="2696375"/>
              <a:ext cx="110925" cy="132600"/>
            </a:xfrm>
            <a:custGeom>
              <a:rect b="b" l="l" r="r" t="t"/>
              <a:pathLst>
                <a:path extrusionOk="0" h="5304" w="4437">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5"/>
            <p:cNvSpPr/>
            <p:nvPr/>
          </p:nvSpPr>
          <p:spPr>
            <a:xfrm>
              <a:off x="2691350" y="2592500"/>
              <a:ext cx="45825" cy="63900"/>
            </a:xfrm>
            <a:custGeom>
              <a:rect b="b" l="l" r="r" t="t"/>
              <a:pathLst>
                <a:path extrusionOk="0" h="2556" w="1833">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5"/>
            <p:cNvSpPr/>
            <p:nvPr/>
          </p:nvSpPr>
          <p:spPr>
            <a:xfrm>
              <a:off x="2938050" y="3199600"/>
              <a:ext cx="86025" cy="149600"/>
            </a:xfrm>
            <a:custGeom>
              <a:rect b="b" l="l" r="r" t="t"/>
              <a:pathLst>
                <a:path extrusionOk="0" h="5984" w="3441">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5"/>
            <p:cNvSpPr/>
            <p:nvPr/>
          </p:nvSpPr>
          <p:spPr>
            <a:xfrm>
              <a:off x="2931625" y="3193000"/>
              <a:ext cx="93250" cy="163150"/>
            </a:xfrm>
            <a:custGeom>
              <a:rect b="b" l="l" r="r" t="t"/>
              <a:pathLst>
                <a:path extrusionOk="0" h="6526" w="373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5"/>
            <p:cNvSpPr/>
            <p:nvPr/>
          </p:nvSpPr>
          <p:spPr>
            <a:xfrm>
              <a:off x="2937250" y="3178425"/>
              <a:ext cx="143875" cy="321575"/>
            </a:xfrm>
            <a:custGeom>
              <a:rect b="b" l="l" r="r" t="t"/>
              <a:pathLst>
                <a:path extrusionOk="0" h="12863" w="5755">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5"/>
            <p:cNvSpPr/>
            <p:nvPr/>
          </p:nvSpPr>
          <p:spPr>
            <a:xfrm>
              <a:off x="2930025" y="3172100"/>
              <a:ext cx="149500" cy="334925"/>
            </a:xfrm>
            <a:custGeom>
              <a:rect b="b" l="l" r="r" t="t"/>
              <a:pathLst>
                <a:path extrusionOk="0" h="13397" w="598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5"/>
            <p:cNvSpPr/>
            <p:nvPr/>
          </p:nvSpPr>
          <p:spPr>
            <a:xfrm>
              <a:off x="2962175" y="3205825"/>
              <a:ext cx="55475" cy="189700"/>
            </a:xfrm>
            <a:custGeom>
              <a:rect b="b" l="l" r="r" t="t"/>
              <a:pathLst>
                <a:path extrusionOk="0" h="7588" w="2219">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5"/>
            <p:cNvSpPr/>
            <p:nvPr/>
          </p:nvSpPr>
          <p:spPr>
            <a:xfrm>
              <a:off x="2955750" y="3198625"/>
              <a:ext cx="69125" cy="203325"/>
            </a:xfrm>
            <a:custGeom>
              <a:rect b="b" l="l" r="r" t="t"/>
              <a:pathLst>
                <a:path extrusionOk="0" h="8133" w="2765">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5"/>
            <p:cNvSpPr/>
            <p:nvPr/>
          </p:nvSpPr>
          <p:spPr>
            <a:xfrm>
              <a:off x="2173825" y="3252475"/>
              <a:ext cx="853450" cy="753000"/>
            </a:xfrm>
            <a:custGeom>
              <a:rect b="b" l="l" r="r" t="t"/>
              <a:pathLst>
                <a:path extrusionOk="0" h="30120" w="34138">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5"/>
            <p:cNvSpPr/>
            <p:nvPr/>
          </p:nvSpPr>
          <p:spPr>
            <a:xfrm>
              <a:off x="2183475" y="3245900"/>
              <a:ext cx="833350" cy="766800"/>
            </a:xfrm>
            <a:custGeom>
              <a:rect b="b" l="l" r="r" t="t"/>
              <a:pathLst>
                <a:path extrusionOk="0" h="30672" w="33334">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5"/>
            <p:cNvSpPr/>
            <p:nvPr/>
          </p:nvSpPr>
          <p:spPr>
            <a:xfrm>
              <a:off x="3821225" y="1865575"/>
              <a:ext cx="186475" cy="152025"/>
            </a:xfrm>
            <a:custGeom>
              <a:rect b="b" l="l" r="r" t="t"/>
              <a:pathLst>
                <a:path extrusionOk="0" h="6081" w="7459">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5"/>
            <p:cNvSpPr/>
            <p:nvPr/>
          </p:nvSpPr>
          <p:spPr>
            <a:xfrm>
              <a:off x="3822025" y="1859000"/>
              <a:ext cx="183250" cy="165575"/>
            </a:xfrm>
            <a:custGeom>
              <a:rect b="b" l="l" r="r" t="t"/>
              <a:pathLst>
                <a:path extrusionOk="0" h="6623" w="733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5"/>
            <p:cNvSpPr/>
            <p:nvPr/>
          </p:nvSpPr>
          <p:spPr>
            <a:xfrm>
              <a:off x="3668550" y="1913650"/>
              <a:ext cx="247525" cy="173600"/>
            </a:xfrm>
            <a:custGeom>
              <a:rect b="b" l="l" r="r" t="t"/>
              <a:pathLst>
                <a:path extrusionOk="0" h="6944" w="9901">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5"/>
            <p:cNvSpPr/>
            <p:nvPr/>
          </p:nvSpPr>
          <p:spPr>
            <a:xfrm>
              <a:off x="3662100" y="1907225"/>
              <a:ext cx="247550" cy="186675"/>
            </a:xfrm>
            <a:custGeom>
              <a:rect b="b" l="l" r="r" t="t"/>
              <a:pathLst>
                <a:path extrusionOk="0" h="7467" w="9902">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5"/>
            <p:cNvSpPr/>
            <p:nvPr/>
          </p:nvSpPr>
          <p:spPr>
            <a:xfrm>
              <a:off x="4006850" y="1760950"/>
              <a:ext cx="176825" cy="613200"/>
            </a:xfrm>
            <a:custGeom>
              <a:rect b="b" l="l" r="r" t="t"/>
              <a:pathLst>
                <a:path extrusionOk="0" h="24528" w="7073">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5"/>
            <p:cNvSpPr/>
            <p:nvPr/>
          </p:nvSpPr>
          <p:spPr>
            <a:xfrm>
              <a:off x="4010875" y="1754025"/>
              <a:ext cx="160750" cy="626550"/>
            </a:xfrm>
            <a:custGeom>
              <a:rect b="b" l="l" r="r" t="t"/>
              <a:pathLst>
                <a:path extrusionOk="0" h="25062" w="643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5"/>
            <p:cNvSpPr/>
            <p:nvPr/>
          </p:nvSpPr>
          <p:spPr>
            <a:xfrm>
              <a:off x="4006850" y="2125825"/>
              <a:ext cx="149500" cy="248325"/>
            </a:xfrm>
            <a:custGeom>
              <a:rect b="b" l="l" r="r" t="t"/>
              <a:pathLst>
                <a:path extrusionOk="0" h="9933" w="598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5"/>
            <p:cNvSpPr/>
            <p:nvPr/>
          </p:nvSpPr>
          <p:spPr>
            <a:xfrm>
              <a:off x="4010875" y="2119375"/>
              <a:ext cx="151100" cy="261200"/>
            </a:xfrm>
            <a:custGeom>
              <a:rect b="b" l="l" r="r" t="t"/>
              <a:pathLst>
                <a:path extrusionOk="0" h="10448" w="6044">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5"/>
            <p:cNvSpPr/>
            <p:nvPr/>
          </p:nvSpPr>
          <p:spPr>
            <a:xfrm>
              <a:off x="3981150" y="2125000"/>
              <a:ext cx="481375" cy="450850"/>
            </a:xfrm>
            <a:custGeom>
              <a:rect b="b" l="l" r="r" t="t"/>
              <a:pathLst>
                <a:path extrusionOk="0" h="18034" w="19255">
                  <a:moveTo>
                    <a:pt x="9740" y="0"/>
                  </a:moveTo>
                  <a:lnTo>
                    <a:pt x="0" y="11058"/>
                  </a:lnTo>
                  <a:lnTo>
                    <a:pt x="9836" y="18033"/>
                  </a:lnTo>
                  <a:lnTo>
                    <a:pt x="19255" y="6076"/>
                  </a:lnTo>
                  <a:lnTo>
                    <a:pt x="97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5"/>
            <p:cNvSpPr/>
            <p:nvPr/>
          </p:nvSpPr>
          <p:spPr>
            <a:xfrm>
              <a:off x="3974725" y="2118525"/>
              <a:ext cx="495050" cy="464350"/>
            </a:xfrm>
            <a:custGeom>
              <a:rect b="b" l="l" r="r" t="t"/>
              <a:pathLst>
                <a:path extrusionOk="0" h="18574" w="19802">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5"/>
            <p:cNvSpPr/>
            <p:nvPr/>
          </p:nvSpPr>
          <p:spPr>
            <a:xfrm>
              <a:off x="4117750" y="2193300"/>
              <a:ext cx="56275" cy="160075"/>
            </a:xfrm>
            <a:custGeom>
              <a:rect b="b" l="l" r="r" t="t"/>
              <a:pathLst>
                <a:path extrusionOk="0" h="6403" w="2251">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5"/>
            <p:cNvSpPr/>
            <p:nvPr/>
          </p:nvSpPr>
          <p:spPr>
            <a:xfrm>
              <a:off x="4111325" y="2186875"/>
              <a:ext cx="59500" cy="172800"/>
            </a:xfrm>
            <a:custGeom>
              <a:rect b="b" l="l" r="r" t="t"/>
              <a:pathLst>
                <a:path extrusionOk="0" h="6912" w="238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5"/>
            <p:cNvSpPr/>
            <p:nvPr/>
          </p:nvSpPr>
          <p:spPr>
            <a:xfrm>
              <a:off x="4286825" y="1530325"/>
              <a:ext cx="624125" cy="906500"/>
            </a:xfrm>
            <a:custGeom>
              <a:rect b="b" l="l" r="r" t="t"/>
              <a:pathLst>
                <a:path extrusionOk="0" h="36260" w="24965">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5"/>
            <p:cNvSpPr/>
            <p:nvPr/>
          </p:nvSpPr>
          <p:spPr>
            <a:xfrm>
              <a:off x="4284100" y="1523375"/>
              <a:ext cx="630875" cy="919875"/>
            </a:xfrm>
            <a:custGeom>
              <a:rect b="b" l="l" r="r" t="t"/>
              <a:pathLst>
                <a:path extrusionOk="0" h="36795" w="25235">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5"/>
            <p:cNvSpPr/>
            <p:nvPr/>
          </p:nvSpPr>
          <p:spPr>
            <a:xfrm>
              <a:off x="4286825" y="2209375"/>
              <a:ext cx="250450" cy="227450"/>
            </a:xfrm>
            <a:custGeom>
              <a:rect b="b" l="l" r="r" t="t"/>
              <a:pathLst>
                <a:path extrusionOk="0" h="9098" w="10018">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5"/>
            <p:cNvSpPr/>
            <p:nvPr/>
          </p:nvSpPr>
          <p:spPr>
            <a:xfrm>
              <a:off x="4284100" y="2202625"/>
              <a:ext cx="259600" cy="240625"/>
            </a:xfrm>
            <a:custGeom>
              <a:rect b="b" l="l" r="r" t="t"/>
              <a:pathLst>
                <a:path extrusionOk="0" h="9625" w="10384">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5"/>
            <p:cNvSpPr/>
            <p:nvPr/>
          </p:nvSpPr>
          <p:spPr>
            <a:xfrm>
              <a:off x="4783150" y="2218225"/>
              <a:ext cx="904075" cy="420950"/>
            </a:xfrm>
            <a:custGeom>
              <a:rect b="b" l="l" r="r" t="t"/>
              <a:pathLst>
                <a:path extrusionOk="0" h="16838" w="36163">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5"/>
            <p:cNvSpPr/>
            <p:nvPr/>
          </p:nvSpPr>
          <p:spPr>
            <a:xfrm>
              <a:off x="4781550" y="2211775"/>
              <a:ext cx="902475" cy="433975"/>
            </a:xfrm>
            <a:custGeom>
              <a:rect b="b" l="l" r="r" t="t"/>
              <a:pathLst>
                <a:path extrusionOk="0" h="17359" w="36099">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5"/>
            <p:cNvSpPr/>
            <p:nvPr/>
          </p:nvSpPr>
          <p:spPr>
            <a:xfrm>
              <a:off x="4783150" y="2441025"/>
              <a:ext cx="293350" cy="117150"/>
            </a:xfrm>
            <a:custGeom>
              <a:rect b="b" l="l" r="r" t="t"/>
              <a:pathLst>
                <a:path extrusionOk="0" h="4686" w="11734">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5"/>
            <p:cNvSpPr/>
            <p:nvPr/>
          </p:nvSpPr>
          <p:spPr>
            <a:xfrm>
              <a:off x="4781550" y="2434375"/>
              <a:ext cx="302175" cy="131025"/>
            </a:xfrm>
            <a:custGeom>
              <a:rect b="b" l="l" r="r" t="t"/>
              <a:pathLst>
                <a:path extrusionOk="0" h="5241" w="12087">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5"/>
            <p:cNvSpPr/>
            <p:nvPr/>
          </p:nvSpPr>
          <p:spPr>
            <a:xfrm>
              <a:off x="4674150" y="1969900"/>
              <a:ext cx="309925" cy="357350"/>
            </a:xfrm>
            <a:custGeom>
              <a:rect b="b" l="l" r="r" t="t"/>
              <a:pathLst>
                <a:path extrusionOk="0" h="14294" w="12397">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5"/>
            <p:cNvSpPr/>
            <p:nvPr/>
          </p:nvSpPr>
          <p:spPr>
            <a:xfrm>
              <a:off x="4669025" y="1962850"/>
              <a:ext cx="309425" cy="371100"/>
            </a:xfrm>
            <a:custGeom>
              <a:rect b="b" l="l" r="r" t="t"/>
              <a:pathLst>
                <a:path extrusionOk="0" h="14844" w="12377">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5"/>
            <p:cNvSpPr/>
            <p:nvPr/>
          </p:nvSpPr>
          <p:spPr>
            <a:xfrm>
              <a:off x="4536450" y="2239600"/>
              <a:ext cx="249125" cy="205200"/>
            </a:xfrm>
            <a:custGeom>
              <a:rect b="b" l="l" r="r" t="t"/>
              <a:pathLst>
                <a:path extrusionOk="0" h="8208" w="9965">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5"/>
            <p:cNvSpPr/>
            <p:nvPr/>
          </p:nvSpPr>
          <p:spPr>
            <a:xfrm>
              <a:off x="4542075" y="2232675"/>
              <a:ext cx="241900" cy="219425"/>
            </a:xfrm>
            <a:custGeom>
              <a:rect b="b" l="l" r="r" t="t"/>
              <a:pathLst>
                <a:path extrusionOk="0" h="8777" w="9676">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5"/>
            <p:cNvSpPr/>
            <p:nvPr/>
          </p:nvSpPr>
          <p:spPr>
            <a:xfrm>
              <a:off x="4681900" y="2220000"/>
              <a:ext cx="85200" cy="103700"/>
            </a:xfrm>
            <a:custGeom>
              <a:rect b="b" l="l" r="r" t="t"/>
              <a:pathLst>
                <a:path extrusionOk="0" h="4148" w="3408">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5"/>
            <p:cNvSpPr/>
            <p:nvPr/>
          </p:nvSpPr>
          <p:spPr>
            <a:xfrm>
              <a:off x="4689125" y="2213400"/>
              <a:ext cx="84400" cy="116550"/>
            </a:xfrm>
            <a:custGeom>
              <a:rect b="b" l="l" r="r" t="t"/>
              <a:pathLst>
                <a:path extrusionOk="0" h="4662" w="3376">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5"/>
            <p:cNvSpPr/>
            <p:nvPr/>
          </p:nvSpPr>
          <p:spPr>
            <a:xfrm>
              <a:off x="5131100" y="2759925"/>
              <a:ext cx="513550" cy="155050"/>
            </a:xfrm>
            <a:custGeom>
              <a:rect b="b" l="l" r="r" t="t"/>
              <a:pathLst>
                <a:path extrusionOk="0" h="6202" w="20542">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5"/>
            <p:cNvSpPr/>
            <p:nvPr/>
          </p:nvSpPr>
          <p:spPr>
            <a:xfrm>
              <a:off x="5143975" y="2753425"/>
              <a:ext cx="487000" cy="167975"/>
            </a:xfrm>
            <a:custGeom>
              <a:rect b="b" l="l" r="r" t="t"/>
              <a:pathLst>
                <a:path extrusionOk="0" h="6719" w="1948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5"/>
            <p:cNvSpPr/>
            <p:nvPr/>
          </p:nvSpPr>
          <p:spPr>
            <a:xfrm>
              <a:off x="5279775" y="2826825"/>
              <a:ext cx="540850" cy="800375"/>
            </a:xfrm>
            <a:custGeom>
              <a:rect b="b" l="l" r="r" t="t"/>
              <a:pathLst>
                <a:path extrusionOk="0" h="32015" w="21634">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5"/>
            <p:cNvSpPr/>
            <p:nvPr/>
          </p:nvSpPr>
          <p:spPr>
            <a:xfrm>
              <a:off x="5283000" y="2820125"/>
              <a:ext cx="533625" cy="814075"/>
            </a:xfrm>
            <a:custGeom>
              <a:rect b="b" l="l" r="r" t="t"/>
              <a:pathLst>
                <a:path extrusionOk="0" h="32563" w="21345">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5"/>
            <p:cNvSpPr/>
            <p:nvPr/>
          </p:nvSpPr>
          <p:spPr>
            <a:xfrm>
              <a:off x="5438900" y="2899100"/>
              <a:ext cx="237875" cy="221725"/>
            </a:xfrm>
            <a:custGeom>
              <a:rect b="b" l="l" r="r" t="t"/>
              <a:pathLst>
                <a:path extrusionOk="0" h="8869" w="9515">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5"/>
            <p:cNvSpPr/>
            <p:nvPr/>
          </p:nvSpPr>
          <p:spPr>
            <a:xfrm>
              <a:off x="5451750" y="2892450"/>
              <a:ext cx="217800" cy="234675"/>
            </a:xfrm>
            <a:custGeom>
              <a:rect b="b" l="l" r="r" t="t"/>
              <a:pathLst>
                <a:path extrusionOk="0" h="9387" w="8712">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5"/>
            <p:cNvSpPr/>
            <p:nvPr/>
          </p:nvSpPr>
          <p:spPr>
            <a:xfrm>
              <a:off x="5417200" y="2584950"/>
              <a:ext cx="305400" cy="460675"/>
            </a:xfrm>
            <a:custGeom>
              <a:rect b="b" l="l" r="r" t="t"/>
              <a:pathLst>
                <a:path extrusionOk="0" h="18427" w="12216">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5"/>
            <p:cNvSpPr/>
            <p:nvPr/>
          </p:nvSpPr>
          <p:spPr>
            <a:xfrm>
              <a:off x="5422825" y="2578225"/>
              <a:ext cx="266825" cy="474175"/>
            </a:xfrm>
            <a:custGeom>
              <a:rect b="b" l="l" r="r" t="t"/>
              <a:pathLst>
                <a:path extrusionOk="0" h="18967" w="10673">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5"/>
            <p:cNvSpPr/>
            <p:nvPr/>
          </p:nvSpPr>
          <p:spPr>
            <a:xfrm>
              <a:off x="5456575" y="2429500"/>
              <a:ext cx="532825" cy="629075"/>
            </a:xfrm>
            <a:custGeom>
              <a:rect b="b" l="l" r="r" t="t"/>
              <a:pathLst>
                <a:path extrusionOk="0" h="25163" w="21313">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5"/>
            <p:cNvSpPr/>
            <p:nvPr/>
          </p:nvSpPr>
          <p:spPr>
            <a:xfrm>
              <a:off x="5449350" y="2423125"/>
              <a:ext cx="513525" cy="642125"/>
            </a:xfrm>
            <a:custGeom>
              <a:rect b="b" l="l" r="r" t="t"/>
              <a:pathLst>
                <a:path extrusionOk="0" h="25685" w="20541">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5"/>
            <p:cNvSpPr/>
            <p:nvPr/>
          </p:nvSpPr>
          <p:spPr>
            <a:xfrm>
              <a:off x="4468125" y="2857075"/>
              <a:ext cx="348000" cy="631675"/>
            </a:xfrm>
            <a:custGeom>
              <a:rect b="b" l="l" r="r" t="t"/>
              <a:pathLst>
                <a:path extrusionOk="0" h="25267" w="13920">
                  <a:moveTo>
                    <a:pt x="4951" y="1"/>
                  </a:moveTo>
                  <a:lnTo>
                    <a:pt x="1" y="20670"/>
                  </a:lnTo>
                  <a:lnTo>
                    <a:pt x="10126" y="25267"/>
                  </a:lnTo>
                  <a:lnTo>
                    <a:pt x="13919" y="5851"/>
                  </a:lnTo>
                  <a:lnTo>
                    <a:pt x="49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5"/>
            <p:cNvSpPr/>
            <p:nvPr/>
          </p:nvSpPr>
          <p:spPr>
            <a:xfrm>
              <a:off x="4460900" y="2850325"/>
              <a:ext cx="362450" cy="645450"/>
            </a:xfrm>
            <a:custGeom>
              <a:rect b="b" l="l" r="r" t="t"/>
              <a:pathLst>
                <a:path extrusionOk="0" h="25818" w="14498">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5"/>
            <p:cNvSpPr/>
            <p:nvPr/>
          </p:nvSpPr>
          <p:spPr>
            <a:xfrm>
              <a:off x="4497875" y="2910925"/>
              <a:ext cx="289325" cy="524775"/>
            </a:xfrm>
            <a:custGeom>
              <a:rect b="b" l="l" r="r" t="t"/>
              <a:pathLst>
                <a:path extrusionOk="0" h="20991" w="11573">
                  <a:moveTo>
                    <a:pt x="4115" y="1"/>
                  </a:moveTo>
                  <a:lnTo>
                    <a:pt x="0" y="17166"/>
                  </a:lnTo>
                  <a:lnTo>
                    <a:pt x="8390" y="20991"/>
                  </a:lnTo>
                  <a:lnTo>
                    <a:pt x="11572" y="4854"/>
                  </a:lnTo>
                  <a:lnTo>
                    <a:pt x="4115"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a:off x="4490625" y="2903975"/>
              <a:ext cx="303800" cy="537975"/>
            </a:xfrm>
            <a:custGeom>
              <a:rect b="b" l="l" r="r" t="t"/>
              <a:pathLst>
                <a:path extrusionOk="0" h="21519" w="12152">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5"/>
            <p:cNvSpPr/>
            <p:nvPr/>
          </p:nvSpPr>
          <p:spPr>
            <a:xfrm>
              <a:off x="4721275" y="3003350"/>
              <a:ext cx="440400" cy="513525"/>
            </a:xfrm>
            <a:custGeom>
              <a:rect b="b" l="l" r="r" t="t"/>
              <a:pathLst>
                <a:path extrusionOk="0" h="20541" w="17616">
                  <a:moveTo>
                    <a:pt x="3793" y="0"/>
                  </a:moveTo>
                  <a:lnTo>
                    <a:pt x="0" y="19416"/>
                  </a:lnTo>
                  <a:lnTo>
                    <a:pt x="14915" y="20541"/>
                  </a:lnTo>
                  <a:lnTo>
                    <a:pt x="17615" y="675"/>
                  </a:lnTo>
                  <a:lnTo>
                    <a:pt x="37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5"/>
            <p:cNvSpPr/>
            <p:nvPr/>
          </p:nvSpPr>
          <p:spPr>
            <a:xfrm>
              <a:off x="4714025" y="2996100"/>
              <a:ext cx="454875" cy="527350"/>
            </a:xfrm>
            <a:custGeom>
              <a:rect b="b" l="l" r="r" t="t"/>
              <a:pathLst>
                <a:path extrusionOk="0" h="21094" w="18195">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5"/>
            <p:cNvSpPr/>
            <p:nvPr/>
          </p:nvSpPr>
          <p:spPr>
            <a:xfrm>
              <a:off x="4918150" y="3207450"/>
              <a:ext cx="27350" cy="17725"/>
            </a:xfrm>
            <a:custGeom>
              <a:rect b="b" l="l" r="r" t="t"/>
              <a:pathLst>
                <a:path extrusionOk="0" h="709" w="1094">
                  <a:moveTo>
                    <a:pt x="129" y="1"/>
                  </a:moveTo>
                  <a:lnTo>
                    <a:pt x="1" y="644"/>
                  </a:lnTo>
                  <a:lnTo>
                    <a:pt x="997" y="708"/>
                  </a:lnTo>
                  <a:lnTo>
                    <a:pt x="1094"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5"/>
            <p:cNvSpPr/>
            <p:nvPr/>
          </p:nvSpPr>
          <p:spPr>
            <a:xfrm>
              <a:off x="4941450" y="3310325"/>
              <a:ext cx="38600" cy="26550"/>
            </a:xfrm>
            <a:custGeom>
              <a:rect b="b" l="l" r="r" t="t"/>
              <a:pathLst>
                <a:path extrusionOk="0" h="1062" w="1544">
                  <a:moveTo>
                    <a:pt x="162" y="0"/>
                  </a:moveTo>
                  <a:lnTo>
                    <a:pt x="1" y="965"/>
                  </a:lnTo>
                  <a:lnTo>
                    <a:pt x="1383" y="1061"/>
                  </a:lnTo>
                  <a:lnTo>
                    <a:pt x="1544" y="65"/>
                  </a:lnTo>
                  <a:lnTo>
                    <a:pt x="162"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5"/>
            <p:cNvSpPr/>
            <p:nvPr/>
          </p:nvSpPr>
          <p:spPr>
            <a:xfrm>
              <a:off x="4882800" y="3134325"/>
              <a:ext cx="34575" cy="19325"/>
            </a:xfrm>
            <a:custGeom>
              <a:rect b="b" l="l" r="r" t="t"/>
              <a:pathLst>
                <a:path extrusionOk="0" h="773" w="1383">
                  <a:moveTo>
                    <a:pt x="129" y="1"/>
                  </a:moveTo>
                  <a:lnTo>
                    <a:pt x="0" y="708"/>
                  </a:lnTo>
                  <a:lnTo>
                    <a:pt x="1286" y="772"/>
                  </a:lnTo>
                  <a:lnTo>
                    <a:pt x="1382" y="97"/>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5"/>
            <p:cNvSpPr/>
            <p:nvPr/>
          </p:nvSpPr>
          <p:spPr>
            <a:xfrm>
              <a:off x="4930200" y="3137550"/>
              <a:ext cx="26550" cy="17700"/>
            </a:xfrm>
            <a:custGeom>
              <a:rect b="b" l="l" r="r" t="t"/>
              <a:pathLst>
                <a:path extrusionOk="0" h="708" w="1062">
                  <a:moveTo>
                    <a:pt x="129" y="0"/>
                  </a:moveTo>
                  <a:lnTo>
                    <a:pt x="1" y="675"/>
                  </a:lnTo>
                  <a:lnTo>
                    <a:pt x="965" y="708"/>
                  </a:lnTo>
                  <a:lnTo>
                    <a:pt x="1062" y="65"/>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5"/>
            <p:cNvSpPr/>
            <p:nvPr/>
          </p:nvSpPr>
          <p:spPr>
            <a:xfrm>
              <a:off x="4911725" y="3238800"/>
              <a:ext cx="28950" cy="24950"/>
            </a:xfrm>
            <a:custGeom>
              <a:rect b="b" l="l" r="r" t="t"/>
              <a:pathLst>
                <a:path extrusionOk="0" h="998" w="1158">
                  <a:moveTo>
                    <a:pt x="161" y="1"/>
                  </a:moveTo>
                  <a:lnTo>
                    <a:pt x="0" y="901"/>
                  </a:lnTo>
                  <a:lnTo>
                    <a:pt x="1029" y="997"/>
                  </a:lnTo>
                  <a:lnTo>
                    <a:pt x="1158" y="65"/>
                  </a:lnTo>
                  <a:lnTo>
                    <a:pt x="161"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5"/>
            <p:cNvSpPr/>
            <p:nvPr/>
          </p:nvSpPr>
          <p:spPr>
            <a:xfrm>
              <a:off x="4963150" y="3171300"/>
              <a:ext cx="40200" cy="25750"/>
            </a:xfrm>
            <a:custGeom>
              <a:rect b="b" l="l" r="r" t="t"/>
              <a:pathLst>
                <a:path extrusionOk="0" h="1030" w="1608">
                  <a:moveTo>
                    <a:pt x="161" y="0"/>
                  </a:moveTo>
                  <a:lnTo>
                    <a:pt x="1" y="933"/>
                  </a:lnTo>
                  <a:lnTo>
                    <a:pt x="1447" y="1029"/>
                  </a:lnTo>
                  <a:lnTo>
                    <a:pt x="1608" y="65"/>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5"/>
            <p:cNvSpPr/>
            <p:nvPr/>
          </p:nvSpPr>
          <p:spPr>
            <a:xfrm>
              <a:off x="4895650" y="3055575"/>
              <a:ext cx="35375" cy="28950"/>
            </a:xfrm>
            <a:custGeom>
              <a:rect b="b" l="l" r="r" t="t"/>
              <a:pathLst>
                <a:path extrusionOk="0" h="1158" w="1415">
                  <a:moveTo>
                    <a:pt x="193" y="1"/>
                  </a:moveTo>
                  <a:lnTo>
                    <a:pt x="1" y="1094"/>
                  </a:lnTo>
                  <a:lnTo>
                    <a:pt x="1254" y="1158"/>
                  </a:lnTo>
                  <a:lnTo>
                    <a:pt x="1415" y="65"/>
                  </a:lnTo>
                  <a:lnTo>
                    <a:pt x="193"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5"/>
            <p:cNvSpPr/>
            <p:nvPr/>
          </p:nvSpPr>
          <p:spPr>
            <a:xfrm>
              <a:off x="4942250" y="3058000"/>
              <a:ext cx="26550" cy="28150"/>
            </a:xfrm>
            <a:custGeom>
              <a:rect b="b" l="l" r="r" t="t"/>
              <a:pathLst>
                <a:path extrusionOk="0" h="1126" w="1062">
                  <a:moveTo>
                    <a:pt x="194" y="0"/>
                  </a:moveTo>
                  <a:lnTo>
                    <a:pt x="1" y="1061"/>
                  </a:lnTo>
                  <a:lnTo>
                    <a:pt x="901" y="1125"/>
                  </a:lnTo>
                  <a:lnTo>
                    <a:pt x="1062" y="64"/>
                  </a:lnTo>
                  <a:lnTo>
                    <a:pt x="194"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5"/>
            <p:cNvSpPr/>
            <p:nvPr/>
          </p:nvSpPr>
          <p:spPr>
            <a:xfrm>
              <a:off x="4889225" y="3098175"/>
              <a:ext cx="34575" cy="23325"/>
            </a:xfrm>
            <a:custGeom>
              <a:rect b="b" l="l" r="r" t="t"/>
              <a:pathLst>
                <a:path extrusionOk="0" h="933" w="1383">
                  <a:moveTo>
                    <a:pt x="129" y="0"/>
                  </a:moveTo>
                  <a:lnTo>
                    <a:pt x="0" y="836"/>
                  </a:lnTo>
                  <a:lnTo>
                    <a:pt x="1254" y="932"/>
                  </a:lnTo>
                  <a:lnTo>
                    <a:pt x="1383" y="65"/>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5"/>
            <p:cNvSpPr/>
            <p:nvPr/>
          </p:nvSpPr>
          <p:spPr>
            <a:xfrm>
              <a:off x="4923775" y="3169700"/>
              <a:ext cx="28150" cy="24125"/>
            </a:xfrm>
            <a:custGeom>
              <a:rect b="b" l="l" r="r" t="t"/>
              <a:pathLst>
                <a:path extrusionOk="0" h="965" w="1126">
                  <a:moveTo>
                    <a:pt x="161" y="0"/>
                  </a:moveTo>
                  <a:lnTo>
                    <a:pt x="1" y="900"/>
                  </a:lnTo>
                  <a:lnTo>
                    <a:pt x="965" y="964"/>
                  </a:lnTo>
                  <a:lnTo>
                    <a:pt x="1126" y="32"/>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4935825" y="3099775"/>
              <a:ext cx="26550" cy="24125"/>
            </a:xfrm>
            <a:custGeom>
              <a:rect b="b" l="l" r="r" t="t"/>
              <a:pathLst>
                <a:path extrusionOk="0" h="965" w="1062">
                  <a:moveTo>
                    <a:pt x="162" y="1"/>
                  </a:moveTo>
                  <a:lnTo>
                    <a:pt x="1" y="901"/>
                  </a:lnTo>
                  <a:lnTo>
                    <a:pt x="933" y="965"/>
                  </a:lnTo>
                  <a:lnTo>
                    <a:pt x="1062" y="65"/>
                  </a:lnTo>
                  <a:lnTo>
                    <a:pt x="162"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5"/>
            <p:cNvSpPr/>
            <p:nvPr/>
          </p:nvSpPr>
          <p:spPr>
            <a:xfrm>
              <a:off x="4952700" y="3241225"/>
              <a:ext cx="39400" cy="25725"/>
            </a:xfrm>
            <a:custGeom>
              <a:rect b="b" l="l" r="r" t="t"/>
              <a:pathLst>
                <a:path extrusionOk="0" h="1029" w="1576">
                  <a:moveTo>
                    <a:pt x="129" y="0"/>
                  </a:moveTo>
                  <a:lnTo>
                    <a:pt x="1" y="932"/>
                  </a:lnTo>
                  <a:lnTo>
                    <a:pt x="1415" y="1029"/>
                  </a:lnTo>
                  <a:lnTo>
                    <a:pt x="1576"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5"/>
            <p:cNvSpPr/>
            <p:nvPr/>
          </p:nvSpPr>
          <p:spPr>
            <a:xfrm>
              <a:off x="4817700" y="3270950"/>
              <a:ext cx="28150" cy="19300"/>
            </a:xfrm>
            <a:custGeom>
              <a:rect b="b" l="l" r="r" t="t"/>
              <a:pathLst>
                <a:path extrusionOk="0" h="772" w="1126">
                  <a:moveTo>
                    <a:pt x="129" y="0"/>
                  </a:moveTo>
                  <a:lnTo>
                    <a:pt x="1" y="740"/>
                  </a:lnTo>
                  <a:lnTo>
                    <a:pt x="997" y="772"/>
                  </a:lnTo>
                  <a:lnTo>
                    <a:pt x="1126" y="65"/>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4811275" y="3304700"/>
              <a:ext cx="28950" cy="22525"/>
            </a:xfrm>
            <a:custGeom>
              <a:rect b="b" l="l" r="r" t="t"/>
              <a:pathLst>
                <a:path extrusionOk="0" h="901" w="1158">
                  <a:moveTo>
                    <a:pt x="129" y="0"/>
                  </a:moveTo>
                  <a:lnTo>
                    <a:pt x="0" y="804"/>
                  </a:lnTo>
                  <a:lnTo>
                    <a:pt x="997" y="900"/>
                  </a:lnTo>
                  <a:lnTo>
                    <a:pt x="1158" y="33"/>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5"/>
            <p:cNvSpPr/>
            <p:nvPr/>
          </p:nvSpPr>
          <p:spPr>
            <a:xfrm>
              <a:off x="4804850" y="3340050"/>
              <a:ext cx="28950" cy="20125"/>
            </a:xfrm>
            <a:custGeom>
              <a:rect b="b" l="l" r="r" t="t"/>
              <a:pathLst>
                <a:path extrusionOk="0" h="805" w="1158">
                  <a:moveTo>
                    <a:pt x="129" y="1"/>
                  </a:moveTo>
                  <a:lnTo>
                    <a:pt x="0" y="740"/>
                  </a:lnTo>
                  <a:lnTo>
                    <a:pt x="1029" y="804"/>
                  </a:lnTo>
                  <a:lnTo>
                    <a:pt x="1157"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5"/>
            <p:cNvSpPr/>
            <p:nvPr/>
          </p:nvSpPr>
          <p:spPr>
            <a:xfrm>
              <a:off x="4799225" y="3373800"/>
              <a:ext cx="28950" cy="22525"/>
            </a:xfrm>
            <a:custGeom>
              <a:rect b="b" l="l" r="r" t="t"/>
              <a:pathLst>
                <a:path extrusionOk="0" h="901" w="1158">
                  <a:moveTo>
                    <a:pt x="129" y="1"/>
                  </a:moveTo>
                  <a:lnTo>
                    <a:pt x="0" y="837"/>
                  </a:lnTo>
                  <a:lnTo>
                    <a:pt x="997" y="901"/>
                  </a:lnTo>
                  <a:lnTo>
                    <a:pt x="1157"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5"/>
            <p:cNvSpPr/>
            <p:nvPr/>
          </p:nvSpPr>
          <p:spPr>
            <a:xfrm>
              <a:off x="4823325" y="3234775"/>
              <a:ext cx="28950" cy="22525"/>
            </a:xfrm>
            <a:custGeom>
              <a:rect b="b" l="l" r="r" t="t"/>
              <a:pathLst>
                <a:path extrusionOk="0" h="901" w="1158">
                  <a:moveTo>
                    <a:pt x="129" y="1"/>
                  </a:moveTo>
                  <a:lnTo>
                    <a:pt x="1" y="837"/>
                  </a:lnTo>
                  <a:lnTo>
                    <a:pt x="1029" y="901"/>
                  </a:lnTo>
                  <a:lnTo>
                    <a:pt x="1158"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5"/>
            <p:cNvSpPr/>
            <p:nvPr/>
          </p:nvSpPr>
          <p:spPr>
            <a:xfrm>
              <a:off x="4835375" y="3165675"/>
              <a:ext cx="29775" cy="21725"/>
            </a:xfrm>
            <a:custGeom>
              <a:rect b="b" l="l" r="r" t="t"/>
              <a:pathLst>
                <a:path extrusionOk="0" h="869" w="1191">
                  <a:moveTo>
                    <a:pt x="129" y="0"/>
                  </a:moveTo>
                  <a:lnTo>
                    <a:pt x="1" y="804"/>
                  </a:lnTo>
                  <a:lnTo>
                    <a:pt x="1029" y="868"/>
                  </a:lnTo>
                  <a:lnTo>
                    <a:pt x="1190" y="33"/>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4847425" y="3095750"/>
              <a:ext cx="29775" cy="22525"/>
            </a:xfrm>
            <a:custGeom>
              <a:rect b="b" l="l" r="r" t="t"/>
              <a:pathLst>
                <a:path extrusionOk="0" h="901" w="1191">
                  <a:moveTo>
                    <a:pt x="162" y="1"/>
                  </a:moveTo>
                  <a:lnTo>
                    <a:pt x="1" y="804"/>
                  </a:lnTo>
                  <a:lnTo>
                    <a:pt x="1062" y="901"/>
                  </a:lnTo>
                  <a:lnTo>
                    <a:pt x="1190" y="65"/>
                  </a:lnTo>
                  <a:lnTo>
                    <a:pt x="162"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5"/>
            <p:cNvSpPr/>
            <p:nvPr/>
          </p:nvSpPr>
          <p:spPr>
            <a:xfrm>
              <a:off x="4829750" y="3201025"/>
              <a:ext cx="28950" cy="20125"/>
            </a:xfrm>
            <a:custGeom>
              <a:rect b="b" l="l" r="r" t="t"/>
              <a:pathLst>
                <a:path extrusionOk="0" h="805" w="1158">
                  <a:moveTo>
                    <a:pt x="129" y="1"/>
                  </a:moveTo>
                  <a:lnTo>
                    <a:pt x="1" y="740"/>
                  </a:lnTo>
                  <a:lnTo>
                    <a:pt x="1029" y="804"/>
                  </a:lnTo>
                  <a:lnTo>
                    <a:pt x="1158"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5"/>
            <p:cNvSpPr/>
            <p:nvPr/>
          </p:nvSpPr>
          <p:spPr>
            <a:xfrm>
              <a:off x="4841800" y="3131125"/>
              <a:ext cx="28975" cy="20100"/>
            </a:xfrm>
            <a:custGeom>
              <a:rect b="b" l="l" r="r" t="t"/>
              <a:pathLst>
                <a:path extrusionOk="0" h="804" w="1159">
                  <a:moveTo>
                    <a:pt x="129" y="0"/>
                  </a:moveTo>
                  <a:lnTo>
                    <a:pt x="1" y="772"/>
                  </a:lnTo>
                  <a:lnTo>
                    <a:pt x="1030" y="804"/>
                  </a:lnTo>
                  <a:lnTo>
                    <a:pt x="1158"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5"/>
            <p:cNvSpPr/>
            <p:nvPr/>
          </p:nvSpPr>
          <p:spPr>
            <a:xfrm>
              <a:off x="4974400" y="3102200"/>
              <a:ext cx="40200" cy="24925"/>
            </a:xfrm>
            <a:custGeom>
              <a:rect b="b" l="l" r="r" t="t"/>
              <a:pathLst>
                <a:path extrusionOk="0" h="997" w="1608">
                  <a:moveTo>
                    <a:pt x="129" y="0"/>
                  </a:moveTo>
                  <a:lnTo>
                    <a:pt x="1" y="900"/>
                  </a:lnTo>
                  <a:lnTo>
                    <a:pt x="1447" y="996"/>
                  </a:lnTo>
                  <a:lnTo>
                    <a:pt x="1608"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5"/>
            <p:cNvSpPr/>
            <p:nvPr/>
          </p:nvSpPr>
          <p:spPr>
            <a:xfrm>
              <a:off x="4791175" y="3409975"/>
              <a:ext cx="30575" cy="30550"/>
            </a:xfrm>
            <a:custGeom>
              <a:rect b="b" l="l" r="r" t="t"/>
              <a:pathLst>
                <a:path extrusionOk="0" h="1222" w="1223">
                  <a:moveTo>
                    <a:pt x="194" y="0"/>
                  </a:moveTo>
                  <a:lnTo>
                    <a:pt x="1" y="1125"/>
                  </a:lnTo>
                  <a:lnTo>
                    <a:pt x="997" y="1222"/>
                  </a:lnTo>
                  <a:lnTo>
                    <a:pt x="1222" y="65"/>
                  </a:lnTo>
                  <a:lnTo>
                    <a:pt x="194"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5"/>
            <p:cNvSpPr/>
            <p:nvPr/>
          </p:nvSpPr>
          <p:spPr>
            <a:xfrm>
              <a:off x="4958325" y="3209875"/>
              <a:ext cx="38600" cy="17700"/>
            </a:xfrm>
            <a:custGeom>
              <a:rect b="b" l="l" r="r" t="t"/>
              <a:pathLst>
                <a:path extrusionOk="0" h="708" w="1544">
                  <a:moveTo>
                    <a:pt x="97" y="0"/>
                  </a:moveTo>
                  <a:lnTo>
                    <a:pt x="1" y="643"/>
                  </a:lnTo>
                  <a:lnTo>
                    <a:pt x="1447" y="708"/>
                  </a:lnTo>
                  <a:lnTo>
                    <a:pt x="1544" y="97"/>
                  </a:lnTo>
                  <a:lnTo>
                    <a:pt x="97"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5"/>
            <p:cNvSpPr/>
            <p:nvPr/>
          </p:nvSpPr>
          <p:spPr>
            <a:xfrm>
              <a:off x="4936625" y="3349700"/>
              <a:ext cx="37000" cy="16900"/>
            </a:xfrm>
            <a:custGeom>
              <a:rect b="b" l="l" r="r" t="t"/>
              <a:pathLst>
                <a:path extrusionOk="0" h="676" w="1480">
                  <a:moveTo>
                    <a:pt x="97" y="1"/>
                  </a:moveTo>
                  <a:lnTo>
                    <a:pt x="1" y="611"/>
                  </a:lnTo>
                  <a:lnTo>
                    <a:pt x="1383" y="676"/>
                  </a:lnTo>
                  <a:lnTo>
                    <a:pt x="1480" y="97"/>
                  </a:lnTo>
                  <a:lnTo>
                    <a:pt x="97"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5"/>
            <p:cNvSpPr/>
            <p:nvPr/>
          </p:nvSpPr>
          <p:spPr>
            <a:xfrm>
              <a:off x="4947875" y="3279775"/>
              <a:ext cx="37000" cy="16900"/>
            </a:xfrm>
            <a:custGeom>
              <a:rect b="b" l="l" r="r" t="t"/>
              <a:pathLst>
                <a:path extrusionOk="0" h="676" w="1480">
                  <a:moveTo>
                    <a:pt x="97" y="1"/>
                  </a:moveTo>
                  <a:lnTo>
                    <a:pt x="1" y="612"/>
                  </a:lnTo>
                  <a:lnTo>
                    <a:pt x="1383" y="676"/>
                  </a:lnTo>
                  <a:lnTo>
                    <a:pt x="1480" y="97"/>
                  </a:lnTo>
                  <a:lnTo>
                    <a:pt x="97"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5"/>
            <p:cNvSpPr/>
            <p:nvPr/>
          </p:nvSpPr>
          <p:spPr>
            <a:xfrm>
              <a:off x="4906100" y="3276575"/>
              <a:ext cx="28950" cy="17700"/>
            </a:xfrm>
            <a:custGeom>
              <a:rect b="b" l="l" r="r" t="t"/>
              <a:pathLst>
                <a:path extrusionOk="0" h="708" w="1158">
                  <a:moveTo>
                    <a:pt x="129" y="0"/>
                  </a:moveTo>
                  <a:lnTo>
                    <a:pt x="0" y="675"/>
                  </a:lnTo>
                  <a:lnTo>
                    <a:pt x="1061" y="708"/>
                  </a:lnTo>
                  <a:lnTo>
                    <a:pt x="1158" y="97"/>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a:off x="4931000" y="3380250"/>
              <a:ext cx="37800" cy="25725"/>
            </a:xfrm>
            <a:custGeom>
              <a:rect b="b" l="l" r="r" t="t"/>
              <a:pathLst>
                <a:path extrusionOk="0" h="1029" w="1512">
                  <a:moveTo>
                    <a:pt x="129" y="0"/>
                  </a:moveTo>
                  <a:lnTo>
                    <a:pt x="1" y="964"/>
                  </a:lnTo>
                  <a:lnTo>
                    <a:pt x="1351" y="1029"/>
                  </a:lnTo>
                  <a:lnTo>
                    <a:pt x="1512"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5"/>
            <p:cNvSpPr/>
            <p:nvPr/>
          </p:nvSpPr>
          <p:spPr>
            <a:xfrm>
              <a:off x="4923775" y="3418800"/>
              <a:ext cx="38600" cy="36200"/>
            </a:xfrm>
            <a:custGeom>
              <a:rect b="b" l="l" r="r" t="t"/>
              <a:pathLst>
                <a:path extrusionOk="0" h="1448" w="1544">
                  <a:moveTo>
                    <a:pt x="193" y="1"/>
                  </a:moveTo>
                  <a:lnTo>
                    <a:pt x="1" y="1319"/>
                  </a:lnTo>
                  <a:lnTo>
                    <a:pt x="1319" y="1447"/>
                  </a:lnTo>
                  <a:lnTo>
                    <a:pt x="1544" y="97"/>
                  </a:lnTo>
                  <a:lnTo>
                    <a:pt x="193"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5"/>
            <p:cNvSpPr/>
            <p:nvPr/>
          </p:nvSpPr>
          <p:spPr>
            <a:xfrm>
              <a:off x="4876375" y="3167275"/>
              <a:ext cx="35375" cy="23325"/>
            </a:xfrm>
            <a:custGeom>
              <a:rect b="b" l="l" r="r" t="t"/>
              <a:pathLst>
                <a:path extrusionOk="0" h="933" w="1415">
                  <a:moveTo>
                    <a:pt x="161" y="1"/>
                  </a:moveTo>
                  <a:lnTo>
                    <a:pt x="0" y="869"/>
                  </a:lnTo>
                  <a:lnTo>
                    <a:pt x="1286" y="933"/>
                  </a:lnTo>
                  <a:lnTo>
                    <a:pt x="1414" y="65"/>
                  </a:lnTo>
                  <a:lnTo>
                    <a:pt x="161"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5"/>
            <p:cNvSpPr/>
            <p:nvPr/>
          </p:nvSpPr>
          <p:spPr>
            <a:xfrm>
              <a:off x="4853875" y="3053975"/>
              <a:ext cx="31350" cy="28150"/>
            </a:xfrm>
            <a:custGeom>
              <a:rect b="b" l="l" r="r" t="t"/>
              <a:pathLst>
                <a:path extrusionOk="0" h="1126" w="1254">
                  <a:moveTo>
                    <a:pt x="193" y="0"/>
                  </a:moveTo>
                  <a:lnTo>
                    <a:pt x="0" y="1061"/>
                  </a:lnTo>
                  <a:lnTo>
                    <a:pt x="1061" y="1125"/>
                  </a:lnTo>
                  <a:lnTo>
                    <a:pt x="1254" y="32"/>
                  </a:lnTo>
                  <a:lnTo>
                    <a:pt x="193"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a:off x="4969575" y="3139950"/>
              <a:ext cx="38600" cy="17700"/>
            </a:xfrm>
            <a:custGeom>
              <a:rect b="b" l="l" r="r" t="t"/>
              <a:pathLst>
                <a:path extrusionOk="0" h="708" w="1544">
                  <a:moveTo>
                    <a:pt x="97" y="1"/>
                  </a:moveTo>
                  <a:lnTo>
                    <a:pt x="1" y="644"/>
                  </a:lnTo>
                  <a:lnTo>
                    <a:pt x="1447" y="708"/>
                  </a:lnTo>
                  <a:lnTo>
                    <a:pt x="1544" y="97"/>
                  </a:lnTo>
                  <a:lnTo>
                    <a:pt x="97"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4980025" y="3060400"/>
              <a:ext cx="41025" cy="28150"/>
            </a:xfrm>
            <a:custGeom>
              <a:rect b="b" l="l" r="r" t="t"/>
              <a:pathLst>
                <a:path extrusionOk="0" h="1126" w="1641">
                  <a:moveTo>
                    <a:pt x="194" y="0"/>
                  </a:moveTo>
                  <a:lnTo>
                    <a:pt x="1" y="1061"/>
                  </a:lnTo>
                  <a:lnTo>
                    <a:pt x="1479" y="1126"/>
                  </a:lnTo>
                  <a:lnTo>
                    <a:pt x="1640" y="65"/>
                  </a:lnTo>
                  <a:lnTo>
                    <a:pt x="194"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4899675" y="3308725"/>
              <a:ext cx="30550" cy="24125"/>
            </a:xfrm>
            <a:custGeom>
              <a:rect b="b" l="l" r="r" t="t"/>
              <a:pathLst>
                <a:path extrusionOk="0" h="965" w="1222">
                  <a:moveTo>
                    <a:pt x="161" y="0"/>
                  </a:moveTo>
                  <a:lnTo>
                    <a:pt x="0" y="900"/>
                  </a:lnTo>
                  <a:lnTo>
                    <a:pt x="1061" y="964"/>
                  </a:lnTo>
                  <a:lnTo>
                    <a:pt x="1222" y="32"/>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5"/>
            <p:cNvSpPr/>
            <p:nvPr/>
          </p:nvSpPr>
          <p:spPr>
            <a:xfrm>
              <a:off x="4852250" y="3306300"/>
              <a:ext cx="35400" cy="24150"/>
            </a:xfrm>
            <a:custGeom>
              <a:rect b="b" l="l" r="r" t="t"/>
              <a:pathLst>
                <a:path extrusionOk="0" h="966" w="1416">
                  <a:moveTo>
                    <a:pt x="129" y="1"/>
                  </a:moveTo>
                  <a:lnTo>
                    <a:pt x="1" y="869"/>
                  </a:lnTo>
                  <a:lnTo>
                    <a:pt x="1287" y="965"/>
                  </a:lnTo>
                  <a:lnTo>
                    <a:pt x="1415"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4894050" y="3346475"/>
              <a:ext cx="29750" cy="17725"/>
            </a:xfrm>
            <a:custGeom>
              <a:rect b="b" l="l" r="r" t="t"/>
              <a:pathLst>
                <a:path extrusionOk="0" h="709" w="1190">
                  <a:moveTo>
                    <a:pt x="129" y="1"/>
                  </a:moveTo>
                  <a:lnTo>
                    <a:pt x="0" y="644"/>
                  </a:lnTo>
                  <a:lnTo>
                    <a:pt x="1093" y="708"/>
                  </a:lnTo>
                  <a:lnTo>
                    <a:pt x="1190"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5"/>
            <p:cNvSpPr/>
            <p:nvPr/>
          </p:nvSpPr>
          <p:spPr>
            <a:xfrm>
              <a:off x="4887625" y="3377825"/>
              <a:ext cx="31350" cy="24950"/>
            </a:xfrm>
            <a:custGeom>
              <a:rect b="b" l="l" r="r" t="t"/>
              <a:pathLst>
                <a:path extrusionOk="0" h="998" w="1254">
                  <a:moveTo>
                    <a:pt x="161" y="1"/>
                  </a:moveTo>
                  <a:lnTo>
                    <a:pt x="0" y="933"/>
                  </a:lnTo>
                  <a:lnTo>
                    <a:pt x="1125" y="997"/>
                  </a:lnTo>
                  <a:lnTo>
                    <a:pt x="1254" y="65"/>
                  </a:lnTo>
                  <a:lnTo>
                    <a:pt x="161"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5"/>
            <p:cNvSpPr/>
            <p:nvPr/>
          </p:nvSpPr>
          <p:spPr>
            <a:xfrm>
              <a:off x="4839400" y="3376225"/>
              <a:ext cx="37000" cy="23325"/>
            </a:xfrm>
            <a:custGeom>
              <a:rect b="b" l="l" r="r" t="t"/>
              <a:pathLst>
                <a:path extrusionOk="0" h="933" w="1480">
                  <a:moveTo>
                    <a:pt x="161" y="0"/>
                  </a:moveTo>
                  <a:lnTo>
                    <a:pt x="0" y="868"/>
                  </a:lnTo>
                  <a:lnTo>
                    <a:pt x="1318" y="932"/>
                  </a:lnTo>
                  <a:lnTo>
                    <a:pt x="1479" y="32"/>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5"/>
            <p:cNvSpPr/>
            <p:nvPr/>
          </p:nvSpPr>
          <p:spPr>
            <a:xfrm>
              <a:off x="4845825" y="3343275"/>
              <a:ext cx="35375" cy="18500"/>
            </a:xfrm>
            <a:custGeom>
              <a:rect b="b" l="l" r="r" t="t"/>
              <a:pathLst>
                <a:path extrusionOk="0" h="740" w="1415">
                  <a:moveTo>
                    <a:pt x="129" y="0"/>
                  </a:moveTo>
                  <a:lnTo>
                    <a:pt x="1" y="708"/>
                  </a:lnTo>
                  <a:lnTo>
                    <a:pt x="1319" y="740"/>
                  </a:lnTo>
                  <a:lnTo>
                    <a:pt x="1415" y="97"/>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5"/>
            <p:cNvSpPr/>
            <p:nvPr/>
          </p:nvSpPr>
          <p:spPr>
            <a:xfrm>
              <a:off x="4858675" y="3273350"/>
              <a:ext cx="34600" cy="19325"/>
            </a:xfrm>
            <a:custGeom>
              <a:rect b="b" l="l" r="r" t="t"/>
              <a:pathLst>
                <a:path extrusionOk="0" h="773" w="1384">
                  <a:moveTo>
                    <a:pt x="130" y="1"/>
                  </a:moveTo>
                  <a:lnTo>
                    <a:pt x="1" y="708"/>
                  </a:lnTo>
                  <a:lnTo>
                    <a:pt x="1287" y="772"/>
                  </a:lnTo>
                  <a:lnTo>
                    <a:pt x="1383" y="97"/>
                  </a:lnTo>
                  <a:lnTo>
                    <a:pt x="130"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5"/>
            <p:cNvSpPr/>
            <p:nvPr/>
          </p:nvSpPr>
          <p:spPr>
            <a:xfrm>
              <a:off x="4831375" y="3413175"/>
              <a:ext cx="37775" cy="32175"/>
            </a:xfrm>
            <a:custGeom>
              <a:rect b="b" l="l" r="r" t="t"/>
              <a:pathLst>
                <a:path extrusionOk="0" h="1287" w="1511">
                  <a:moveTo>
                    <a:pt x="225" y="1"/>
                  </a:moveTo>
                  <a:lnTo>
                    <a:pt x="0" y="1158"/>
                  </a:lnTo>
                  <a:lnTo>
                    <a:pt x="1318" y="1287"/>
                  </a:lnTo>
                  <a:lnTo>
                    <a:pt x="1511" y="65"/>
                  </a:lnTo>
                  <a:lnTo>
                    <a:pt x="225"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5"/>
            <p:cNvSpPr/>
            <p:nvPr/>
          </p:nvSpPr>
          <p:spPr>
            <a:xfrm>
              <a:off x="4879575" y="3416400"/>
              <a:ext cx="33775" cy="33775"/>
            </a:xfrm>
            <a:custGeom>
              <a:rect b="b" l="l" r="r" t="t"/>
              <a:pathLst>
                <a:path extrusionOk="0" h="1351" w="1351">
                  <a:moveTo>
                    <a:pt x="226" y="1"/>
                  </a:moveTo>
                  <a:lnTo>
                    <a:pt x="1" y="1222"/>
                  </a:lnTo>
                  <a:lnTo>
                    <a:pt x="1126" y="1351"/>
                  </a:lnTo>
                  <a:lnTo>
                    <a:pt x="1351" y="65"/>
                  </a:lnTo>
                  <a:lnTo>
                    <a:pt x="226" y="1"/>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5"/>
            <p:cNvSpPr/>
            <p:nvPr/>
          </p:nvSpPr>
          <p:spPr>
            <a:xfrm>
              <a:off x="4870750" y="3203450"/>
              <a:ext cx="34575" cy="20100"/>
            </a:xfrm>
            <a:custGeom>
              <a:rect b="b" l="l" r="r" t="t"/>
              <a:pathLst>
                <a:path extrusionOk="0" h="804" w="1383">
                  <a:moveTo>
                    <a:pt x="129" y="0"/>
                  </a:moveTo>
                  <a:lnTo>
                    <a:pt x="0" y="740"/>
                  </a:lnTo>
                  <a:lnTo>
                    <a:pt x="1286" y="804"/>
                  </a:lnTo>
                  <a:lnTo>
                    <a:pt x="1382" y="97"/>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5"/>
            <p:cNvSpPr/>
            <p:nvPr/>
          </p:nvSpPr>
          <p:spPr>
            <a:xfrm>
              <a:off x="4864300" y="3237200"/>
              <a:ext cx="35400" cy="23325"/>
            </a:xfrm>
            <a:custGeom>
              <a:rect b="b" l="l" r="r" t="t"/>
              <a:pathLst>
                <a:path extrusionOk="0" h="933" w="1416">
                  <a:moveTo>
                    <a:pt x="162" y="0"/>
                  </a:moveTo>
                  <a:lnTo>
                    <a:pt x="1" y="836"/>
                  </a:lnTo>
                  <a:lnTo>
                    <a:pt x="1287" y="932"/>
                  </a:lnTo>
                  <a:lnTo>
                    <a:pt x="1415" y="65"/>
                  </a:lnTo>
                  <a:lnTo>
                    <a:pt x="162"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5"/>
            <p:cNvSpPr/>
            <p:nvPr/>
          </p:nvSpPr>
          <p:spPr>
            <a:xfrm>
              <a:off x="4632075" y="3320775"/>
              <a:ext cx="1076050" cy="688400"/>
            </a:xfrm>
            <a:custGeom>
              <a:rect b="b" l="l" r="r" t="t"/>
              <a:pathLst>
                <a:path extrusionOk="0" h="27536" w="43042">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5"/>
            <p:cNvSpPr/>
            <p:nvPr/>
          </p:nvSpPr>
          <p:spPr>
            <a:xfrm>
              <a:off x="4625650" y="3314225"/>
              <a:ext cx="1072825" cy="701700"/>
            </a:xfrm>
            <a:custGeom>
              <a:rect b="b" l="l" r="r" t="t"/>
              <a:pathLst>
                <a:path extrusionOk="0" h="28068" w="42913">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5"/>
            <p:cNvSpPr/>
            <p:nvPr/>
          </p:nvSpPr>
          <p:spPr>
            <a:xfrm>
              <a:off x="4632075" y="3436975"/>
              <a:ext cx="252350" cy="170700"/>
            </a:xfrm>
            <a:custGeom>
              <a:rect b="b" l="l" r="r" t="t"/>
              <a:pathLst>
                <a:path extrusionOk="0" h="6828" w="10094">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5"/>
            <p:cNvSpPr/>
            <p:nvPr/>
          </p:nvSpPr>
          <p:spPr>
            <a:xfrm>
              <a:off x="4625650" y="3430050"/>
              <a:ext cx="265200" cy="184275"/>
            </a:xfrm>
            <a:custGeom>
              <a:rect b="b" l="l" r="r" t="t"/>
              <a:pathLst>
                <a:path extrusionOk="0" h="7371" w="10608">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7E6B"/>
        </a:solidFill>
      </p:bgPr>
    </p:bg>
    <p:spTree>
      <p:nvGrpSpPr>
        <p:cNvPr id="650" name="Shape 650"/>
        <p:cNvGrpSpPr/>
        <p:nvPr/>
      </p:nvGrpSpPr>
      <p:grpSpPr>
        <a:xfrm>
          <a:off x="0" y="0"/>
          <a:ext cx="0" cy="0"/>
          <a:chOff x="0" y="0"/>
          <a:chExt cx="0" cy="0"/>
        </a:xfrm>
      </p:grpSpPr>
      <p:sp>
        <p:nvSpPr>
          <p:cNvPr id="651" name="Google Shape;651;p2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2" name="Google Shape;652;p26"/>
          <p:cNvSpPr txBox="1"/>
          <p:nvPr/>
        </p:nvSpPr>
        <p:spPr>
          <a:xfrm>
            <a:off x="2544075" y="586750"/>
            <a:ext cx="4431900" cy="6867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4600">
                <a:solidFill>
                  <a:schemeClr val="lt1"/>
                </a:solidFill>
                <a:latin typeface="Times New Roman"/>
                <a:ea typeface="Times New Roman"/>
                <a:cs typeface="Times New Roman"/>
                <a:sym typeface="Times New Roman"/>
              </a:rPr>
              <a:t>Team Reflection</a:t>
            </a:r>
            <a:endParaRPr b="1" sz="4600">
              <a:solidFill>
                <a:schemeClr val="lt1"/>
              </a:solidFill>
              <a:latin typeface="Times New Roman"/>
              <a:ea typeface="Times New Roman"/>
              <a:cs typeface="Times New Roman"/>
              <a:sym typeface="Times New Roman"/>
            </a:endParaRPr>
          </a:p>
        </p:txBody>
      </p:sp>
      <p:sp>
        <p:nvSpPr>
          <p:cNvPr id="653" name="Google Shape;653;p26"/>
          <p:cNvSpPr txBox="1"/>
          <p:nvPr/>
        </p:nvSpPr>
        <p:spPr>
          <a:xfrm>
            <a:off x="254825" y="1227150"/>
            <a:ext cx="5714100" cy="3840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Times New Roman"/>
              <a:buChar char="❏"/>
            </a:pPr>
            <a:r>
              <a:rPr b="1" lang="en" sz="1100">
                <a:solidFill>
                  <a:schemeClr val="dk1"/>
                </a:solidFill>
                <a:latin typeface="Times New Roman"/>
                <a:ea typeface="Times New Roman"/>
                <a:cs typeface="Times New Roman"/>
                <a:sym typeface="Times New Roman"/>
              </a:rPr>
              <a:t>Does the team feel "on track"? (reiterate the above colour status)</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00FF00"/>
                </a:solidFill>
                <a:latin typeface="Times New Roman"/>
                <a:ea typeface="Times New Roman"/>
                <a:cs typeface="Times New Roman"/>
                <a:sym typeface="Times New Roman"/>
              </a:rPr>
              <a:t>Green </a:t>
            </a:r>
            <a:r>
              <a:rPr lang="en" sz="1100">
                <a:solidFill>
                  <a:schemeClr val="lt1"/>
                </a:solidFill>
                <a:latin typeface="Times New Roman"/>
                <a:ea typeface="Times New Roman"/>
                <a:cs typeface="Times New Roman"/>
                <a:sym typeface="Times New Roman"/>
              </a:rPr>
              <a:t>Status. All features on the app is completed.</a:t>
            </a:r>
            <a:endParaRPr sz="1100">
              <a:solidFill>
                <a:schemeClr val="lt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b="1" lang="en" sz="1100">
                <a:solidFill>
                  <a:schemeClr val="dk1"/>
                </a:solidFill>
                <a:latin typeface="Times New Roman"/>
                <a:ea typeface="Times New Roman"/>
                <a:cs typeface="Times New Roman"/>
                <a:sym typeface="Times New Roman"/>
              </a:rPr>
              <a:t>What progress does the team particularly feel good (great) about?</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Receiving more feedback from students in residence and knowing we fulfilled most of their needs.</a:t>
            </a:r>
            <a:endParaRPr sz="1100">
              <a:solidFill>
                <a:schemeClr val="lt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b="1" lang="en" sz="1100">
                <a:solidFill>
                  <a:schemeClr val="dk1"/>
                </a:solidFill>
                <a:latin typeface="Times New Roman"/>
                <a:ea typeface="Times New Roman"/>
                <a:cs typeface="Times New Roman"/>
                <a:sym typeface="Times New Roman"/>
              </a:rPr>
              <a:t>What barriers (if any) does the team feel are a current impediment to success?</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Future cost for APIs and Web hosting, and some potential issues with deployment.</a:t>
            </a:r>
            <a:endParaRPr sz="1100">
              <a:solidFill>
                <a:schemeClr val="lt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b="1" lang="en" sz="1100">
                <a:solidFill>
                  <a:schemeClr val="dk1"/>
                </a:solidFill>
                <a:latin typeface="Times New Roman"/>
                <a:ea typeface="Times New Roman"/>
                <a:cs typeface="Times New Roman"/>
                <a:sym typeface="Times New Roman"/>
              </a:rPr>
              <a:t>What help (if any) does the team require to move positively forward?</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None at this current time, but we will reach out if issues arise.</a:t>
            </a:r>
            <a:endParaRPr sz="1100">
              <a:solidFill>
                <a:schemeClr val="lt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b="1" lang="en" sz="1100">
                <a:solidFill>
                  <a:schemeClr val="dk1"/>
                </a:solidFill>
                <a:latin typeface="Times New Roman"/>
                <a:ea typeface="Times New Roman"/>
                <a:cs typeface="Times New Roman"/>
                <a:sym typeface="Times New Roman"/>
              </a:rPr>
              <a:t>What questions or concerns does the team have (if any)?</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None at this current time.</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rgbClr val="1D2125"/>
              </a:solidFill>
              <a:latin typeface="Times New Roman"/>
              <a:ea typeface="Times New Roman"/>
              <a:cs typeface="Times New Roman"/>
              <a:sym typeface="Times New Roman"/>
            </a:endParaRPr>
          </a:p>
        </p:txBody>
      </p:sp>
      <p:grpSp>
        <p:nvGrpSpPr>
          <p:cNvPr id="654" name="Google Shape;654;p26"/>
          <p:cNvGrpSpPr/>
          <p:nvPr/>
        </p:nvGrpSpPr>
        <p:grpSpPr>
          <a:xfrm>
            <a:off x="6316843" y="1094814"/>
            <a:ext cx="2373304" cy="2849791"/>
            <a:chOff x="2244025" y="145922"/>
            <a:chExt cx="4382832" cy="4762352"/>
          </a:xfrm>
        </p:grpSpPr>
        <p:grpSp>
          <p:nvGrpSpPr>
            <p:cNvPr id="655" name="Google Shape;655;p26"/>
            <p:cNvGrpSpPr/>
            <p:nvPr/>
          </p:nvGrpSpPr>
          <p:grpSpPr>
            <a:xfrm>
              <a:off x="4124355" y="330300"/>
              <a:ext cx="2502502" cy="3373185"/>
              <a:chOff x="5785580" y="1232275"/>
              <a:chExt cx="2502502" cy="3373185"/>
            </a:xfrm>
          </p:grpSpPr>
          <p:sp>
            <p:nvSpPr>
              <p:cNvPr id="656" name="Google Shape;656;p26"/>
              <p:cNvSpPr/>
              <p:nvPr/>
            </p:nvSpPr>
            <p:spPr>
              <a:xfrm>
                <a:off x="6314607" y="3851433"/>
                <a:ext cx="944490" cy="545783"/>
              </a:xfrm>
              <a:custGeom>
                <a:rect b="b" l="l" r="r" t="t"/>
                <a:pathLst>
                  <a:path extrusionOk="0" h="545783" w="94449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6"/>
              <p:cNvSpPr/>
              <p:nvPr/>
            </p:nvSpPr>
            <p:spPr>
              <a:xfrm>
                <a:off x="6357717" y="3826573"/>
                <a:ext cx="944624" cy="545413"/>
              </a:xfrm>
              <a:custGeom>
                <a:rect b="b" l="l" r="r" t="t"/>
                <a:pathLst>
                  <a:path extrusionOk="0" h="545413" w="944624">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6"/>
              <p:cNvSpPr/>
              <p:nvPr/>
            </p:nvSpPr>
            <p:spPr>
              <a:xfrm>
                <a:off x="7274623" y="4156138"/>
                <a:ext cx="27813" cy="18192"/>
              </a:xfrm>
              <a:custGeom>
                <a:rect b="b" l="l" r="r" t="t"/>
                <a:pathLst>
                  <a:path extrusionOk="0" h="18192" w="27813">
                    <a:moveTo>
                      <a:pt x="27813" y="18193"/>
                    </a:moveTo>
                    <a:lnTo>
                      <a:pt x="27813" y="0"/>
                    </a:lnTo>
                    <a:lnTo>
                      <a:pt x="0" y="16002"/>
                    </a:lnTo>
                    <a:lnTo>
                      <a:pt x="27813" y="1819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6"/>
              <p:cNvSpPr/>
              <p:nvPr/>
            </p:nvSpPr>
            <p:spPr>
              <a:xfrm>
                <a:off x="6357747" y="4031456"/>
                <a:ext cx="28575" cy="18478"/>
              </a:xfrm>
              <a:custGeom>
                <a:rect b="b" l="l" r="r" t="t"/>
                <a:pathLst>
                  <a:path extrusionOk="0" h="18478" w="28575">
                    <a:moveTo>
                      <a:pt x="0" y="18479"/>
                    </a:moveTo>
                    <a:lnTo>
                      <a:pt x="0" y="0"/>
                    </a:lnTo>
                    <a:lnTo>
                      <a:pt x="28575" y="11811"/>
                    </a:lnTo>
                    <a:lnTo>
                      <a:pt x="0" y="1847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6"/>
              <p:cNvSpPr/>
              <p:nvPr/>
            </p:nvSpPr>
            <p:spPr>
              <a:xfrm>
                <a:off x="6357717" y="3808380"/>
                <a:ext cx="944624" cy="545381"/>
              </a:xfrm>
              <a:custGeom>
                <a:rect b="b" l="l" r="r" t="t"/>
                <a:pathLst>
                  <a:path extrusionOk="0" h="545381" w="944624">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6"/>
              <p:cNvSpPr/>
              <p:nvPr/>
            </p:nvSpPr>
            <p:spPr>
              <a:xfrm>
                <a:off x="6627114" y="3561873"/>
                <a:ext cx="675322" cy="594264"/>
              </a:xfrm>
              <a:custGeom>
                <a:rect b="b" l="l" r="r" t="t"/>
                <a:pathLst>
                  <a:path extrusionOk="0" h="594264" w="675322">
                    <a:moveTo>
                      <a:pt x="74581" y="247269"/>
                    </a:moveTo>
                    <a:lnTo>
                      <a:pt x="0" y="0"/>
                    </a:lnTo>
                    <a:lnTo>
                      <a:pt x="608933" y="349186"/>
                    </a:lnTo>
                    <a:lnTo>
                      <a:pt x="675322" y="594265"/>
                    </a:lnTo>
                    <a:lnTo>
                      <a:pt x="74581" y="24726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6"/>
              <p:cNvSpPr/>
              <p:nvPr/>
            </p:nvSpPr>
            <p:spPr>
              <a:xfrm>
                <a:off x="7276147" y="4135183"/>
                <a:ext cx="26289" cy="31146"/>
              </a:xfrm>
              <a:custGeom>
                <a:rect b="b" l="l" r="r" t="t"/>
                <a:pathLst>
                  <a:path extrusionOk="0" h="31146" w="26289">
                    <a:moveTo>
                      <a:pt x="8572" y="31147"/>
                    </a:moveTo>
                    <a:lnTo>
                      <a:pt x="26289" y="20955"/>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6"/>
              <p:cNvSpPr/>
              <p:nvPr/>
            </p:nvSpPr>
            <p:spPr>
              <a:xfrm>
                <a:off x="6607968" y="3571113"/>
                <a:ext cx="676751" cy="595217"/>
              </a:xfrm>
              <a:custGeom>
                <a:rect b="b" l="l" r="r" t="t"/>
                <a:pathLst>
                  <a:path extrusionOk="0" h="595217" w="676751">
                    <a:moveTo>
                      <a:pt x="74486" y="247364"/>
                    </a:moveTo>
                    <a:lnTo>
                      <a:pt x="0" y="0"/>
                    </a:lnTo>
                    <a:lnTo>
                      <a:pt x="608933" y="349282"/>
                    </a:lnTo>
                    <a:lnTo>
                      <a:pt x="676751" y="595217"/>
                    </a:lnTo>
                    <a:lnTo>
                      <a:pt x="74486" y="24736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6"/>
              <p:cNvSpPr/>
              <p:nvPr/>
            </p:nvSpPr>
            <p:spPr>
              <a:xfrm>
                <a:off x="5811392" y="1232275"/>
                <a:ext cx="2476690" cy="3358041"/>
              </a:xfrm>
              <a:custGeom>
                <a:rect b="b" l="l" r="r" t="t"/>
                <a:pathLst>
                  <a:path extrusionOk="0" h="3358041" w="247669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6"/>
              <p:cNvSpPr/>
              <p:nvPr/>
            </p:nvSpPr>
            <p:spPr>
              <a:xfrm>
                <a:off x="8240363" y="4509420"/>
                <a:ext cx="26098" cy="92487"/>
              </a:xfrm>
              <a:custGeom>
                <a:rect b="b" l="l" r="r" t="t"/>
                <a:pathLst>
                  <a:path extrusionOk="0" h="92487" w="26098">
                    <a:moveTo>
                      <a:pt x="0" y="92488"/>
                    </a:moveTo>
                    <a:lnTo>
                      <a:pt x="26098" y="77438"/>
                    </a:lnTo>
                    <a:lnTo>
                      <a:pt x="14859" y="0"/>
                    </a:lnTo>
                    <a:lnTo>
                      <a:pt x="0" y="9248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6"/>
              <p:cNvSpPr/>
              <p:nvPr/>
            </p:nvSpPr>
            <p:spPr>
              <a:xfrm>
                <a:off x="5807106" y="1235868"/>
                <a:ext cx="62674" cy="27245"/>
              </a:xfrm>
              <a:custGeom>
                <a:rect b="b" l="l" r="r" t="t"/>
                <a:pathLst>
                  <a:path extrusionOk="0" h="27245" w="62674">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6"/>
              <p:cNvSpPr/>
              <p:nvPr/>
            </p:nvSpPr>
            <p:spPr>
              <a:xfrm>
                <a:off x="5789771" y="1244753"/>
                <a:ext cx="2476690" cy="3358040"/>
              </a:xfrm>
              <a:custGeom>
                <a:rect b="b" l="l" r="r" t="t"/>
                <a:pathLst>
                  <a:path extrusionOk="0" h="3358040" w="247669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6"/>
              <p:cNvSpPr/>
              <p:nvPr/>
            </p:nvSpPr>
            <p:spPr>
              <a:xfrm>
                <a:off x="5785580" y="1247175"/>
                <a:ext cx="2476785" cy="3358285"/>
              </a:xfrm>
              <a:custGeom>
                <a:rect b="b" l="l" r="r" t="t"/>
                <a:pathLst>
                  <a:path extrusionOk="0" h="3358285" w="24767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6"/>
              <p:cNvSpPr/>
              <p:nvPr/>
            </p:nvSpPr>
            <p:spPr>
              <a:xfrm>
                <a:off x="5815488" y="1286421"/>
                <a:ext cx="2415539" cy="3200710"/>
              </a:xfrm>
              <a:custGeom>
                <a:rect b="b" l="l" r="r" t="t"/>
                <a:pathLst>
                  <a:path extrusionOk="0" h="3200710" w="2415539">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6"/>
              <p:cNvSpPr/>
              <p:nvPr/>
            </p:nvSpPr>
            <p:spPr>
              <a:xfrm>
                <a:off x="5915882" y="1476290"/>
                <a:ext cx="2188940" cy="1460906"/>
              </a:xfrm>
              <a:custGeom>
                <a:rect b="b" l="l" r="r" t="t"/>
                <a:pathLst>
                  <a:path extrusionOk="0" h="1460906" w="218894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6"/>
              <p:cNvSpPr/>
              <p:nvPr/>
            </p:nvSpPr>
            <p:spPr>
              <a:xfrm rot="-1801764">
                <a:off x="5975652" y="1564561"/>
                <a:ext cx="76512" cy="132469"/>
              </a:xfrm>
              <a:custGeom>
                <a:rect b="b" l="l" r="r" t="t"/>
                <a:pathLst>
                  <a:path extrusionOk="0" h="132587" w="7658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6"/>
              <p:cNvSpPr/>
              <p:nvPr/>
            </p:nvSpPr>
            <p:spPr>
              <a:xfrm>
                <a:off x="6935438" y="2145169"/>
                <a:ext cx="197262" cy="149154"/>
              </a:xfrm>
              <a:custGeom>
                <a:rect b="b" l="l" r="r" t="t"/>
                <a:pathLst>
                  <a:path extrusionOk="0" h="149154" w="197262">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6"/>
              <p:cNvSpPr/>
              <p:nvPr/>
            </p:nvSpPr>
            <p:spPr>
              <a:xfrm>
                <a:off x="7235094" y="2318577"/>
                <a:ext cx="197262" cy="148968"/>
              </a:xfrm>
              <a:custGeom>
                <a:rect b="b" l="l" r="r" t="t"/>
                <a:pathLst>
                  <a:path extrusionOk="0" h="148968" w="197262">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6"/>
              <p:cNvSpPr/>
              <p:nvPr/>
            </p:nvSpPr>
            <p:spPr>
              <a:xfrm>
                <a:off x="7529798" y="2488369"/>
                <a:ext cx="197358" cy="149033"/>
              </a:xfrm>
              <a:custGeom>
                <a:rect b="b" l="l" r="r" t="t"/>
                <a:pathLst>
                  <a:path extrusionOk="0" h="149033" w="197358">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6"/>
              <p:cNvSpPr/>
              <p:nvPr/>
            </p:nvSpPr>
            <p:spPr>
              <a:xfrm>
                <a:off x="7829454" y="2661668"/>
                <a:ext cx="197358" cy="148943"/>
              </a:xfrm>
              <a:custGeom>
                <a:rect b="b" l="l" r="r" t="t"/>
                <a:pathLst>
                  <a:path extrusionOk="0" h="148943" w="197358">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6"/>
              <p:cNvSpPr/>
              <p:nvPr/>
            </p:nvSpPr>
            <p:spPr>
              <a:xfrm>
                <a:off x="7391400" y="2634856"/>
                <a:ext cx="551783" cy="685887"/>
              </a:xfrm>
              <a:custGeom>
                <a:rect b="b" l="l" r="r" t="t"/>
                <a:pathLst>
                  <a:path extrusionOk="0" h="685887" w="551783">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6"/>
              <p:cNvSpPr/>
              <p:nvPr/>
            </p:nvSpPr>
            <p:spPr>
              <a:xfrm>
                <a:off x="5981604" y="2604685"/>
                <a:ext cx="1286351" cy="820016"/>
              </a:xfrm>
              <a:custGeom>
                <a:rect b="b" l="l" r="r" t="t"/>
                <a:pathLst>
                  <a:path extrusionOk="0" h="820016" w="1286351">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6"/>
              <p:cNvSpPr/>
              <p:nvPr/>
            </p:nvSpPr>
            <p:spPr>
              <a:xfrm>
                <a:off x="5985319" y="2767047"/>
                <a:ext cx="1158430" cy="718178"/>
              </a:xfrm>
              <a:custGeom>
                <a:rect b="b" l="l" r="r" t="t"/>
                <a:pathLst>
                  <a:path extrusionOk="0" h="718178" w="115843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6"/>
              <p:cNvSpPr/>
              <p:nvPr/>
            </p:nvSpPr>
            <p:spPr>
              <a:xfrm>
                <a:off x="5985319" y="2872624"/>
                <a:ext cx="1158430" cy="718059"/>
              </a:xfrm>
              <a:custGeom>
                <a:rect b="b" l="l" r="r" t="t"/>
                <a:pathLst>
                  <a:path extrusionOk="0" h="718059" w="115843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6"/>
              <p:cNvSpPr/>
              <p:nvPr/>
            </p:nvSpPr>
            <p:spPr>
              <a:xfrm>
                <a:off x="5985319" y="2978121"/>
                <a:ext cx="868489" cy="550694"/>
              </a:xfrm>
              <a:custGeom>
                <a:rect b="b" l="l" r="r" t="t"/>
                <a:pathLst>
                  <a:path extrusionOk="0" h="550694" w="868489">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6"/>
              <p:cNvSpPr/>
              <p:nvPr/>
            </p:nvSpPr>
            <p:spPr>
              <a:xfrm>
                <a:off x="7391018" y="3086134"/>
                <a:ext cx="551783" cy="368151"/>
              </a:xfrm>
              <a:custGeom>
                <a:rect b="b" l="l" r="r" t="t"/>
                <a:pathLst>
                  <a:path extrusionOk="0" h="368151"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6"/>
              <p:cNvSpPr/>
              <p:nvPr/>
            </p:nvSpPr>
            <p:spPr>
              <a:xfrm>
                <a:off x="7391018" y="3191616"/>
                <a:ext cx="551783" cy="368230"/>
              </a:xfrm>
              <a:custGeom>
                <a:rect b="b" l="l" r="r" t="t"/>
                <a:pathLst>
                  <a:path extrusionOk="0" h="368230" w="551783">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6"/>
              <p:cNvSpPr/>
              <p:nvPr/>
            </p:nvSpPr>
            <p:spPr>
              <a:xfrm>
                <a:off x="7391018" y="3297399"/>
                <a:ext cx="413670" cy="288153"/>
              </a:xfrm>
              <a:custGeom>
                <a:rect b="b" l="l" r="r" t="t"/>
                <a:pathLst>
                  <a:path extrusionOk="0" h="288153" w="41367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6"/>
              <p:cNvSpPr/>
              <p:nvPr/>
            </p:nvSpPr>
            <p:spPr>
              <a:xfrm>
                <a:off x="7391400" y="3447774"/>
                <a:ext cx="551783" cy="685927"/>
              </a:xfrm>
              <a:custGeom>
                <a:rect b="b" l="l" r="r" t="t"/>
                <a:pathLst>
                  <a:path extrusionOk="0" h="685927" w="551783">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6"/>
              <p:cNvSpPr/>
              <p:nvPr/>
            </p:nvSpPr>
            <p:spPr>
              <a:xfrm>
                <a:off x="7391018" y="3899093"/>
                <a:ext cx="551783" cy="368152"/>
              </a:xfrm>
              <a:custGeom>
                <a:rect b="b" l="l" r="r" t="t"/>
                <a:pathLst>
                  <a:path extrusionOk="0" h="368152"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6"/>
              <p:cNvSpPr/>
              <p:nvPr/>
            </p:nvSpPr>
            <p:spPr>
              <a:xfrm>
                <a:off x="7462456" y="2876264"/>
                <a:ext cx="257937" cy="241458"/>
              </a:xfrm>
              <a:custGeom>
                <a:rect b="b" l="l" r="r" t="t"/>
                <a:pathLst>
                  <a:path extrusionOk="0" h="241458" w="257937">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6"/>
              <p:cNvSpPr/>
              <p:nvPr/>
            </p:nvSpPr>
            <p:spPr>
              <a:xfrm rot="-1801764">
                <a:off x="7788337" y="2912905"/>
                <a:ext cx="68709" cy="119146"/>
              </a:xfrm>
              <a:custGeom>
                <a:rect b="b" l="l" r="r" t="t"/>
                <a:pathLst>
                  <a:path extrusionOk="0" h="119252" w="6877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6"/>
              <p:cNvSpPr/>
              <p:nvPr/>
            </p:nvSpPr>
            <p:spPr>
              <a:xfrm>
                <a:off x="7466171" y="3701224"/>
                <a:ext cx="257936" cy="241363"/>
              </a:xfrm>
              <a:custGeom>
                <a:rect b="b" l="l" r="r" t="t"/>
                <a:pathLst>
                  <a:path extrusionOk="0" h="241363" w="257936">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6"/>
              <p:cNvSpPr/>
              <p:nvPr/>
            </p:nvSpPr>
            <p:spPr>
              <a:xfrm rot="-1790023">
                <a:off x="7807389" y="3748630"/>
                <a:ext cx="69009" cy="119667"/>
              </a:xfrm>
              <a:custGeom>
                <a:rect b="b" l="l" r="r" t="t"/>
                <a:pathLst>
                  <a:path extrusionOk="0" h="119663" w="69007">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6"/>
              <p:cNvSpPr/>
              <p:nvPr/>
            </p:nvSpPr>
            <p:spPr>
              <a:xfrm>
                <a:off x="5996654" y="1854288"/>
                <a:ext cx="1266348" cy="1335535"/>
              </a:xfrm>
              <a:custGeom>
                <a:rect b="b" l="l" r="r" t="t"/>
                <a:pathLst>
                  <a:path extrusionOk="0" h="1335535" w="1266348">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6"/>
              <p:cNvSpPr/>
              <p:nvPr/>
            </p:nvSpPr>
            <p:spPr>
              <a:xfrm>
                <a:off x="6187916" y="2312479"/>
                <a:ext cx="441007" cy="412813"/>
              </a:xfrm>
              <a:custGeom>
                <a:rect b="b" l="l" r="r" t="t"/>
                <a:pathLst>
                  <a:path extrusionOk="0" h="412813" w="441007">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6"/>
              <p:cNvSpPr/>
              <p:nvPr/>
            </p:nvSpPr>
            <p:spPr>
              <a:xfrm rot="-1801764">
                <a:off x="6969573" y="2537060"/>
                <a:ext cx="117623" cy="203653"/>
              </a:xfrm>
              <a:custGeom>
                <a:rect b="b" l="l" r="r" t="t"/>
                <a:pathLst>
                  <a:path extrusionOk="0" h="203834" w="117728">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3" name="Google Shape;693;p26"/>
            <p:cNvSpPr/>
            <p:nvPr/>
          </p:nvSpPr>
          <p:spPr>
            <a:xfrm>
              <a:off x="4124355" y="1157329"/>
              <a:ext cx="276891" cy="1108478"/>
            </a:xfrm>
            <a:custGeom>
              <a:rect b="b" l="l" r="r" t="t"/>
              <a:pathLst>
                <a:path extrusionOk="0" h="1108478" w="276891">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6"/>
            <p:cNvSpPr/>
            <p:nvPr/>
          </p:nvSpPr>
          <p:spPr>
            <a:xfrm>
              <a:off x="3407027" y="665933"/>
              <a:ext cx="814853" cy="1408939"/>
            </a:xfrm>
            <a:custGeom>
              <a:rect b="b" l="l" r="r" t="t"/>
              <a:pathLst>
                <a:path extrusionOk="0" h="1408939" w="814853">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6"/>
            <p:cNvSpPr/>
            <p:nvPr/>
          </p:nvSpPr>
          <p:spPr>
            <a:xfrm>
              <a:off x="3387120" y="682740"/>
              <a:ext cx="804386" cy="1393465"/>
            </a:xfrm>
            <a:custGeom>
              <a:rect b="b" l="l" r="r" t="t"/>
              <a:pathLst>
                <a:path extrusionOk="0" h="1393465" w="804386">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6"/>
            <p:cNvSpPr/>
            <p:nvPr/>
          </p:nvSpPr>
          <p:spPr>
            <a:xfrm>
              <a:off x="3499610" y="847672"/>
              <a:ext cx="17240" cy="769048"/>
            </a:xfrm>
            <a:custGeom>
              <a:rect b="b" l="l" r="r" t="t"/>
              <a:pathLst>
                <a:path extrusionOk="0" h="769048" w="17240">
                  <a:moveTo>
                    <a:pt x="0" y="759047"/>
                  </a:moveTo>
                  <a:lnTo>
                    <a:pt x="17240" y="769048"/>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6"/>
            <p:cNvSpPr/>
            <p:nvPr/>
          </p:nvSpPr>
          <p:spPr>
            <a:xfrm>
              <a:off x="3477988" y="1035502"/>
              <a:ext cx="60483" cy="177021"/>
            </a:xfrm>
            <a:custGeom>
              <a:rect b="b" l="l" r="r" t="t"/>
              <a:pathLst>
                <a:path extrusionOk="0" h="177021" w="60483">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6"/>
            <p:cNvSpPr/>
            <p:nvPr/>
          </p:nvSpPr>
          <p:spPr>
            <a:xfrm>
              <a:off x="3684776" y="951970"/>
              <a:ext cx="17335" cy="768953"/>
            </a:xfrm>
            <a:custGeom>
              <a:rect b="b" l="l" r="r" t="t"/>
              <a:pathLst>
                <a:path extrusionOk="0" h="768953" w="17335">
                  <a:moveTo>
                    <a:pt x="0" y="758952"/>
                  </a:moveTo>
                  <a:lnTo>
                    <a:pt x="17336" y="768953"/>
                  </a:lnTo>
                  <a:lnTo>
                    <a:pt x="17336" y="10001"/>
                  </a:lnTo>
                  <a:lnTo>
                    <a:pt x="0" y="0"/>
                  </a:lnTo>
                  <a:lnTo>
                    <a:pt x="0" y="75895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6"/>
            <p:cNvSpPr/>
            <p:nvPr/>
          </p:nvSpPr>
          <p:spPr>
            <a:xfrm>
              <a:off x="3663154" y="1389355"/>
              <a:ext cx="60579" cy="177060"/>
            </a:xfrm>
            <a:custGeom>
              <a:rect b="b" l="l" r="r" t="t"/>
              <a:pathLst>
                <a:path extrusionOk="0" h="177060" w="60579">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6"/>
            <p:cNvSpPr/>
            <p:nvPr/>
          </p:nvSpPr>
          <p:spPr>
            <a:xfrm>
              <a:off x="3870037" y="1058841"/>
              <a:ext cx="17335" cy="769048"/>
            </a:xfrm>
            <a:custGeom>
              <a:rect b="b" l="l" r="r" t="t"/>
              <a:pathLst>
                <a:path extrusionOk="0" h="769048" w="17335">
                  <a:moveTo>
                    <a:pt x="0" y="759047"/>
                  </a:moveTo>
                  <a:lnTo>
                    <a:pt x="17335" y="769049"/>
                  </a:lnTo>
                  <a:lnTo>
                    <a:pt x="17335"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6"/>
            <p:cNvSpPr/>
            <p:nvPr/>
          </p:nvSpPr>
          <p:spPr>
            <a:xfrm>
              <a:off x="3848416" y="1146769"/>
              <a:ext cx="60579" cy="177060"/>
            </a:xfrm>
            <a:custGeom>
              <a:rect b="b" l="l" r="r" t="t"/>
              <a:pathLst>
                <a:path extrusionOk="0" h="177060" w="60579">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6"/>
            <p:cNvSpPr/>
            <p:nvPr/>
          </p:nvSpPr>
          <p:spPr>
            <a:xfrm>
              <a:off x="4055299" y="1165807"/>
              <a:ext cx="17240" cy="768953"/>
            </a:xfrm>
            <a:custGeom>
              <a:rect b="b" l="l" r="r" t="t"/>
              <a:pathLst>
                <a:path extrusionOk="0" h="768953" w="17240">
                  <a:moveTo>
                    <a:pt x="0" y="759047"/>
                  </a:moveTo>
                  <a:lnTo>
                    <a:pt x="17240" y="768953"/>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6"/>
            <p:cNvSpPr/>
            <p:nvPr/>
          </p:nvSpPr>
          <p:spPr>
            <a:xfrm>
              <a:off x="4033677" y="1453459"/>
              <a:ext cx="60483" cy="177021"/>
            </a:xfrm>
            <a:custGeom>
              <a:rect b="b" l="l" r="r" t="t"/>
              <a:pathLst>
                <a:path extrusionOk="0" h="177021" w="60483">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04" name="Google Shape;704;p26"/>
            <p:cNvGrpSpPr/>
            <p:nvPr/>
          </p:nvGrpSpPr>
          <p:grpSpPr>
            <a:xfrm>
              <a:off x="3457891" y="2611797"/>
              <a:ext cx="595122" cy="410622"/>
              <a:chOff x="5119116" y="3513772"/>
              <a:chExt cx="595122" cy="410622"/>
            </a:xfrm>
          </p:grpSpPr>
          <p:sp>
            <p:nvSpPr>
              <p:cNvPr id="705" name="Google Shape;705;p26"/>
              <p:cNvSpPr/>
              <p:nvPr/>
            </p:nvSpPr>
            <p:spPr>
              <a:xfrm>
                <a:off x="5119116" y="361864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6"/>
              <p:cNvSpPr/>
              <p:nvPr/>
            </p:nvSpPr>
            <p:spPr>
              <a:xfrm>
                <a:off x="5184648" y="357930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6"/>
              <p:cNvSpPr/>
              <p:nvPr/>
            </p:nvSpPr>
            <p:spPr>
              <a:xfrm>
                <a:off x="5184743" y="3664839"/>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6"/>
              <p:cNvSpPr/>
              <p:nvPr/>
            </p:nvSpPr>
            <p:spPr>
              <a:xfrm>
                <a:off x="5674423" y="3666648"/>
                <a:ext cx="39814" cy="93916"/>
              </a:xfrm>
              <a:custGeom>
                <a:rect b="b" l="l" r="r" t="t"/>
                <a:pathLst>
                  <a:path extrusionOk="0" h="93916" w="39814">
                    <a:moveTo>
                      <a:pt x="39814" y="0"/>
                    </a:moveTo>
                    <a:lnTo>
                      <a:pt x="39814" y="65532"/>
                    </a:lnTo>
                    <a:lnTo>
                      <a:pt x="13049" y="93916"/>
                    </a:lnTo>
                    <a:lnTo>
                      <a:pt x="0" y="18955"/>
                    </a:lnTo>
                    <a:lnTo>
                      <a:pt x="39814"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6"/>
              <p:cNvSpPr/>
              <p:nvPr/>
            </p:nvSpPr>
            <p:spPr>
              <a:xfrm>
                <a:off x="5184648" y="3513772"/>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6"/>
              <p:cNvSpPr/>
              <p:nvPr/>
            </p:nvSpPr>
            <p:spPr>
              <a:xfrm>
                <a:off x="5260027" y="3555420"/>
                <a:ext cx="379097" cy="218860"/>
              </a:xfrm>
              <a:custGeom>
                <a:rect b="b" l="l" r="r" t="t"/>
                <a:pathLst>
                  <a:path extrusionOk="0" h="218860" w="379097">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6"/>
              <p:cNvSpPr/>
              <p:nvPr/>
            </p:nvSpPr>
            <p:spPr>
              <a:xfrm>
                <a:off x="5260371" y="3568469"/>
                <a:ext cx="378428" cy="205811"/>
              </a:xfrm>
              <a:custGeom>
                <a:rect b="b" l="l" r="r" t="t"/>
                <a:pathLst>
                  <a:path extrusionOk="0" h="205811" w="378428">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6"/>
              <p:cNvSpPr/>
              <p:nvPr/>
            </p:nvSpPr>
            <p:spPr>
              <a:xfrm>
                <a:off x="5357145" y="3618071"/>
                <a:ext cx="176643" cy="110490"/>
              </a:xfrm>
              <a:custGeom>
                <a:rect b="b" l="l" r="r" t="t"/>
                <a:pathLst>
                  <a:path extrusionOk="0" h="110490" w="176643">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6"/>
              <p:cNvSpPr/>
              <p:nvPr/>
            </p:nvSpPr>
            <p:spPr>
              <a:xfrm>
                <a:off x="5430297" y="3699986"/>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6"/>
              <p:cNvSpPr/>
              <p:nvPr/>
            </p:nvSpPr>
            <p:spPr>
              <a:xfrm>
                <a:off x="5506497" y="3706463"/>
                <a:ext cx="25145" cy="11810"/>
              </a:xfrm>
              <a:custGeom>
                <a:rect b="b" l="l" r="r" t="t"/>
                <a:pathLst>
                  <a:path extrusionOk="0" h="11810" w="25145">
                    <a:moveTo>
                      <a:pt x="25146" y="10287"/>
                    </a:moveTo>
                    <a:lnTo>
                      <a:pt x="25146" y="0"/>
                    </a:lnTo>
                    <a:lnTo>
                      <a:pt x="0" y="2000"/>
                    </a:lnTo>
                    <a:lnTo>
                      <a:pt x="14478"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6"/>
              <p:cNvSpPr/>
              <p:nvPr/>
            </p:nvSpPr>
            <p:spPr>
              <a:xfrm>
                <a:off x="5514975" y="366874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6"/>
              <p:cNvSpPr/>
              <p:nvPr/>
            </p:nvSpPr>
            <p:spPr>
              <a:xfrm>
                <a:off x="5455729" y="3672554"/>
                <a:ext cx="28384" cy="19811"/>
              </a:xfrm>
              <a:custGeom>
                <a:rect b="b" l="l" r="r" t="t"/>
                <a:pathLst>
                  <a:path extrusionOk="0" h="19811" w="28384">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6"/>
              <p:cNvSpPr/>
              <p:nvPr/>
            </p:nvSpPr>
            <p:spPr>
              <a:xfrm>
                <a:off x="5397817" y="3639502"/>
                <a:ext cx="35337" cy="23336"/>
              </a:xfrm>
              <a:custGeom>
                <a:rect b="b" l="l" r="r" t="t"/>
                <a:pathLst>
                  <a:path extrusionOk="0" h="23336" w="35337">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6"/>
              <p:cNvSpPr/>
              <p:nvPr/>
            </p:nvSpPr>
            <p:spPr>
              <a:xfrm>
                <a:off x="5430297" y="3620928"/>
                <a:ext cx="16383" cy="14668"/>
              </a:xfrm>
              <a:custGeom>
                <a:rect b="b" l="l" r="r" t="t"/>
                <a:pathLst>
                  <a:path extrusionOk="0" h="14668" w="16383">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6"/>
              <p:cNvSpPr/>
              <p:nvPr/>
            </p:nvSpPr>
            <p:spPr>
              <a:xfrm>
                <a:off x="5357050" y="361788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6"/>
              <p:cNvSpPr/>
              <p:nvPr/>
            </p:nvSpPr>
            <p:spPr>
              <a:xfrm>
                <a:off x="5357621" y="3652361"/>
                <a:ext cx="18002" cy="18097"/>
              </a:xfrm>
              <a:custGeom>
                <a:rect b="b" l="l" r="r" t="t"/>
                <a:pathLst>
                  <a:path extrusionOk="0" h="18097" w="18002">
                    <a:moveTo>
                      <a:pt x="0" y="10668"/>
                    </a:moveTo>
                    <a:lnTo>
                      <a:pt x="0" y="0"/>
                    </a:lnTo>
                    <a:lnTo>
                      <a:pt x="18002" y="0"/>
                    </a:lnTo>
                    <a:lnTo>
                      <a:pt x="13621"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6"/>
              <p:cNvSpPr/>
              <p:nvPr/>
            </p:nvSpPr>
            <p:spPr>
              <a:xfrm>
                <a:off x="5357145" y="3607879"/>
                <a:ext cx="176643" cy="110394"/>
              </a:xfrm>
              <a:custGeom>
                <a:rect b="b" l="l" r="r" t="t"/>
                <a:pathLst>
                  <a:path extrusionOk="0" h="110394" w="176643">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2" name="Google Shape;722;p26"/>
            <p:cNvGrpSpPr/>
            <p:nvPr/>
          </p:nvGrpSpPr>
          <p:grpSpPr>
            <a:xfrm>
              <a:off x="3545044" y="2530263"/>
              <a:ext cx="529590" cy="371284"/>
              <a:chOff x="5206269" y="3432238"/>
              <a:chExt cx="529590" cy="371284"/>
            </a:xfrm>
          </p:grpSpPr>
          <p:sp>
            <p:nvSpPr>
              <p:cNvPr id="723" name="Google Shape;723;p26"/>
              <p:cNvSpPr/>
              <p:nvPr/>
            </p:nvSpPr>
            <p:spPr>
              <a:xfrm>
                <a:off x="5206269" y="3497770"/>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6"/>
              <p:cNvSpPr/>
              <p:nvPr/>
            </p:nvSpPr>
            <p:spPr>
              <a:xfrm>
                <a:off x="5206365" y="3583305"/>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6"/>
              <p:cNvSpPr/>
              <p:nvPr/>
            </p:nvSpPr>
            <p:spPr>
              <a:xfrm>
                <a:off x="5696045" y="3585114"/>
                <a:ext cx="39814" cy="93916"/>
              </a:xfrm>
              <a:custGeom>
                <a:rect b="b" l="l" r="r" t="t"/>
                <a:pathLst>
                  <a:path extrusionOk="0" h="93916" w="39814">
                    <a:moveTo>
                      <a:pt x="39815" y="0"/>
                    </a:moveTo>
                    <a:lnTo>
                      <a:pt x="39815" y="65532"/>
                    </a:lnTo>
                    <a:lnTo>
                      <a:pt x="13049" y="93916"/>
                    </a:lnTo>
                    <a:lnTo>
                      <a:pt x="0" y="18955"/>
                    </a:lnTo>
                    <a:lnTo>
                      <a:pt x="3981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6"/>
              <p:cNvSpPr/>
              <p:nvPr/>
            </p:nvSpPr>
            <p:spPr>
              <a:xfrm>
                <a:off x="5206269" y="3432238"/>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6"/>
              <p:cNvSpPr/>
              <p:nvPr/>
            </p:nvSpPr>
            <p:spPr>
              <a:xfrm>
                <a:off x="5281554" y="3473886"/>
                <a:ext cx="379116" cy="218860"/>
              </a:xfrm>
              <a:custGeom>
                <a:rect b="b" l="l" r="r" t="t"/>
                <a:pathLst>
                  <a:path extrusionOk="0" h="218860" w="379116">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6"/>
              <p:cNvSpPr/>
              <p:nvPr/>
            </p:nvSpPr>
            <p:spPr>
              <a:xfrm>
                <a:off x="5281898" y="3486935"/>
                <a:ext cx="378428" cy="205811"/>
              </a:xfrm>
              <a:custGeom>
                <a:rect b="b" l="l" r="r" t="t"/>
                <a:pathLst>
                  <a:path extrusionOk="0" h="205811" w="378428">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6"/>
              <p:cNvSpPr/>
              <p:nvPr/>
            </p:nvSpPr>
            <p:spPr>
              <a:xfrm>
                <a:off x="5378767" y="3536823"/>
                <a:ext cx="177060" cy="109918"/>
              </a:xfrm>
              <a:custGeom>
                <a:rect b="b" l="l" r="r" t="t"/>
                <a:pathLst>
                  <a:path extrusionOk="0" h="109918" w="17706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6"/>
              <p:cNvSpPr/>
              <p:nvPr/>
            </p:nvSpPr>
            <p:spPr>
              <a:xfrm>
                <a:off x="5451919" y="3618738"/>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6"/>
              <p:cNvSpPr/>
              <p:nvPr/>
            </p:nvSpPr>
            <p:spPr>
              <a:xfrm>
                <a:off x="5528119" y="3625024"/>
                <a:ext cx="25241" cy="11715"/>
              </a:xfrm>
              <a:custGeom>
                <a:rect b="b" l="l" r="r" t="t"/>
                <a:pathLst>
                  <a:path extrusionOk="0" h="11715" w="25241">
                    <a:moveTo>
                      <a:pt x="25241" y="10192"/>
                    </a:moveTo>
                    <a:lnTo>
                      <a:pt x="25241" y="0"/>
                    </a:lnTo>
                    <a:lnTo>
                      <a:pt x="0" y="1905"/>
                    </a:lnTo>
                    <a:lnTo>
                      <a:pt x="14478" y="11716"/>
                    </a:lnTo>
                    <a:lnTo>
                      <a:pt x="25241" y="1019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6"/>
              <p:cNvSpPr/>
              <p:nvPr/>
            </p:nvSpPr>
            <p:spPr>
              <a:xfrm>
                <a:off x="5536596" y="3587210"/>
                <a:ext cx="18859" cy="10382"/>
              </a:xfrm>
              <a:custGeom>
                <a:rect b="b" l="l" r="r" t="t"/>
                <a:pathLst>
                  <a:path extrusionOk="0" h="10382" w="18859">
                    <a:moveTo>
                      <a:pt x="18859" y="10383"/>
                    </a:moveTo>
                    <a:lnTo>
                      <a:pt x="18859" y="0"/>
                    </a:lnTo>
                    <a:lnTo>
                      <a:pt x="0" y="6763"/>
                    </a:lnTo>
                    <a:lnTo>
                      <a:pt x="18859" y="10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6"/>
              <p:cNvSpPr/>
              <p:nvPr/>
            </p:nvSpPr>
            <p:spPr>
              <a:xfrm>
                <a:off x="5477351" y="3591020"/>
                <a:ext cx="28384" cy="19811"/>
              </a:xfrm>
              <a:custGeom>
                <a:rect b="b" l="l" r="r" t="t"/>
                <a:pathLst>
                  <a:path extrusionOk="0" h="19811" w="28384">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6"/>
              <p:cNvSpPr/>
              <p:nvPr/>
            </p:nvSpPr>
            <p:spPr>
              <a:xfrm>
                <a:off x="5419725" y="3558063"/>
                <a:ext cx="35433" cy="23241"/>
              </a:xfrm>
              <a:custGeom>
                <a:rect b="b" l="l" r="r" t="t"/>
                <a:pathLst>
                  <a:path extrusionOk="0" h="23241" w="35433">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6"/>
              <p:cNvSpPr/>
              <p:nvPr/>
            </p:nvSpPr>
            <p:spPr>
              <a:xfrm>
                <a:off x="5451919" y="3539394"/>
                <a:ext cx="16383" cy="14668"/>
              </a:xfrm>
              <a:custGeom>
                <a:rect b="b" l="l" r="r" t="t"/>
                <a:pathLst>
                  <a:path extrusionOk="0" h="14668" w="16383">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6"/>
              <p:cNvSpPr/>
              <p:nvPr/>
            </p:nvSpPr>
            <p:spPr>
              <a:xfrm>
                <a:off x="5378672" y="3536346"/>
                <a:ext cx="15716" cy="11715"/>
              </a:xfrm>
              <a:custGeom>
                <a:rect b="b" l="l" r="r" t="t"/>
                <a:pathLst>
                  <a:path extrusionOk="0" h="11715" w="15716">
                    <a:moveTo>
                      <a:pt x="0" y="10287"/>
                    </a:moveTo>
                    <a:lnTo>
                      <a:pt x="0" y="0"/>
                    </a:lnTo>
                    <a:lnTo>
                      <a:pt x="15716" y="1715"/>
                    </a:lnTo>
                    <a:lnTo>
                      <a:pt x="10668" y="11716"/>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6"/>
              <p:cNvSpPr/>
              <p:nvPr/>
            </p:nvSpPr>
            <p:spPr>
              <a:xfrm>
                <a:off x="5379338" y="3570732"/>
                <a:ext cx="17907" cy="18097"/>
              </a:xfrm>
              <a:custGeom>
                <a:rect b="b" l="l" r="r" t="t"/>
                <a:pathLst>
                  <a:path extrusionOk="0" h="18097" w="17907">
                    <a:moveTo>
                      <a:pt x="0" y="10668"/>
                    </a:moveTo>
                    <a:lnTo>
                      <a:pt x="0" y="0"/>
                    </a:lnTo>
                    <a:lnTo>
                      <a:pt x="17907" y="0"/>
                    </a:lnTo>
                    <a:lnTo>
                      <a:pt x="13525" y="9525"/>
                    </a:lnTo>
                    <a:lnTo>
                      <a:pt x="5715"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6"/>
              <p:cNvSpPr/>
              <p:nvPr/>
            </p:nvSpPr>
            <p:spPr>
              <a:xfrm>
                <a:off x="5378958" y="3526345"/>
                <a:ext cx="176864" cy="110394"/>
              </a:xfrm>
              <a:custGeom>
                <a:rect b="b" l="l" r="r" t="t"/>
                <a:pathLst>
                  <a:path extrusionOk="0" h="110394" w="17686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9" name="Google Shape;739;p26"/>
            <p:cNvGrpSpPr/>
            <p:nvPr/>
          </p:nvGrpSpPr>
          <p:grpSpPr>
            <a:xfrm>
              <a:off x="3528852" y="2451777"/>
              <a:ext cx="529590" cy="371284"/>
              <a:chOff x="5190077" y="3353752"/>
              <a:chExt cx="529590" cy="371284"/>
            </a:xfrm>
          </p:grpSpPr>
          <p:sp>
            <p:nvSpPr>
              <p:cNvPr id="740" name="Google Shape;740;p26"/>
              <p:cNvSpPr/>
              <p:nvPr/>
            </p:nvSpPr>
            <p:spPr>
              <a:xfrm>
                <a:off x="5190077" y="341928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6"/>
              <p:cNvSpPr/>
              <p:nvPr/>
            </p:nvSpPr>
            <p:spPr>
              <a:xfrm>
                <a:off x="5190077" y="3504818"/>
                <a:ext cx="52387" cy="69627"/>
              </a:xfrm>
              <a:custGeom>
                <a:rect b="b" l="l" r="r" t="t"/>
                <a:pathLst>
                  <a:path extrusionOk="0" h="69627" w="52387">
                    <a:moveTo>
                      <a:pt x="0" y="69628"/>
                    </a:moveTo>
                    <a:lnTo>
                      <a:pt x="0" y="0"/>
                    </a:lnTo>
                    <a:lnTo>
                      <a:pt x="52388"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6"/>
              <p:cNvSpPr/>
              <p:nvPr/>
            </p:nvSpPr>
            <p:spPr>
              <a:xfrm>
                <a:off x="5679757" y="3506628"/>
                <a:ext cx="39909" cy="93916"/>
              </a:xfrm>
              <a:custGeom>
                <a:rect b="b" l="l" r="r" t="t"/>
                <a:pathLst>
                  <a:path extrusionOk="0" h="93916" w="39909">
                    <a:moveTo>
                      <a:pt x="39910" y="0"/>
                    </a:moveTo>
                    <a:lnTo>
                      <a:pt x="39910" y="65532"/>
                    </a:lnTo>
                    <a:lnTo>
                      <a:pt x="13144" y="93917"/>
                    </a:lnTo>
                    <a:lnTo>
                      <a:pt x="0" y="18955"/>
                    </a:lnTo>
                    <a:lnTo>
                      <a:pt x="3991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6"/>
              <p:cNvSpPr/>
              <p:nvPr/>
            </p:nvSpPr>
            <p:spPr>
              <a:xfrm>
                <a:off x="5190077" y="335375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6"/>
              <p:cNvSpPr/>
              <p:nvPr/>
            </p:nvSpPr>
            <p:spPr>
              <a:xfrm>
                <a:off x="5265341" y="3395400"/>
                <a:ext cx="379048" cy="218860"/>
              </a:xfrm>
              <a:custGeom>
                <a:rect b="b" l="l" r="r" t="t"/>
                <a:pathLst>
                  <a:path extrusionOk="0" h="218860" w="379048">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6"/>
              <p:cNvSpPr/>
              <p:nvPr/>
            </p:nvSpPr>
            <p:spPr>
              <a:xfrm>
                <a:off x="5265705" y="3408449"/>
                <a:ext cx="378333" cy="205811"/>
              </a:xfrm>
              <a:custGeom>
                <a:rect b="b" l="l" r="r" t="t"/>
                <a:pathLst>
                  <a:path extrusionOk="0" h="205811" w="378333">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6"/>
              <p:cNvSpPr/>
              <p:nvPr/>
            </p:nvSpPr>
            <p:spPr>
              <a:xfrm>
                <a:off x="5362575" y="3458051"/>
                <a:ext cx="176618" cy="110489"/>
              </a:xfrm>
              <a:custGeom>
                <a:rect b="b" l="l" r="r" t="t"/>
                <a:pathLst>
                  <a:path extrusionOk="0" h="110489" w="176618">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6"/>
              <p:cNvSpPr/>
              <p:nvPr/>
            </p:nvSpPr>
            <p:spPr>
              <a:xfrm>
                <a:off x="5435726" y="3539966"/>
                <a:ext cx="11620" cy="15240"/>
              </a:xfrm>
              <a:custGeom>
                <a:rect b="b" l="l" r="r" t="t"/>
                <a:pathLst>
                  <a:path extrusionOk="0" h="15240"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6"/>
              <p:cNvSpPr/>
              <p:nvPr/>
            </p:nvSpPr>
            <p:spPr>
              <a:xfrm>
                <a:off x="5511926" y="3546443"/>
                <a:ext cx="25146" cy="11811"/>
              </a:xfrm>
              <a:custGeom>
                <a:rect b="b" l="l" r="r" t="t"/>
                <a:pathLst>
                  <a:path extrusionOk="0" h="11811" w="25146">
                    <a:moveTo>
                      <a:pt x="25146" y="10287"/>
                    </a:moveTo>
                    <a:lnTo>
                      <a:pt x="25146" y="0"/>
                    </a:lnTo>
                    <a:lnTo>
                      <a:pt x="0" y="2000"/>
                    </a:lnTo>
                    <a:lnTo>
                      <a:pt x="14383"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6"/>
              <p:cNvSpPr/>
              <p:nvPr/>
            </p:nvSpPr>
            <p:spPr>
              <a:xfrm>
                <a:off x="5520308" y="350872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6"/>
              <p:cNvSpPr/>
              <p:nvPr/>
            </p:nvSpPr>
            <p:spPr>
              <a:xfrm>
                <a:off x="5461063" y="3512534"/>
                <a:ext cx="28479" cy="19812"/>
              </a:xfrm>
              <a:custGeom>
                <a:rect b="b" l="l" r="r" t="t"/>
                <a:pathLst>
                  <a:path extrusionOk="0" h="19812" w="28479">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6"/>
              <p:cNvSpPr/>
              <p:nvPr/>
            </p:nvSpPr>
            <p:spPr>
              <a:xfrm>
                <a:off x="5403246" y="3479482"/>
                <a:ext cx="35337" cy="23336"/>
              </a:xfrm>
              <a:custGeom>
                <a:rect b="b" l="l" r="r" t="t"/>
                <a:pathLst>
                  <a:path extrusionOk="0" h="23336" w="35337">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6"/>
              <p:cNvSpPr/>
              <p:nvPr/>
            </p:nvSpPr>
            <p:spPr>
              <a:xfrm>
                <a:off x="5435726" y="3460908"/>
                <a:ext cx="16383" cy="14668"/>
              </a:xfrm>
              <a:custGeom>
                <a:rect b="b" l="l" r="r" t="t"/>
                <a:pathLst>
                  <a:path extrusionOk="0" h="14668" w="16383">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6"/>
              <p:cNvSpPr/>
              <p:nvPr/>
            </p:nvSpPr>
            <p:spPr>
              <a:xfrm>
                <a:off x="5362479" y="345786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6"/>
              <p:cNvSpPr/>
              <p:nvPr/>
            </p:nvSpPr>
            <p:spPr>
              <a:xfrm>
                <a:off x="5363051" y="3492341"/>
                <a:ext cx="17906" cy="18097"/>
              </a:xfrm>
              <a:custGeom>
                <a:rect b="b" l="l" r="r" t="t"/>
                <a:pathLst>
                  <a:path extrusionOk="0" h="18097" w="17906">
                    <a:moveTo>
                      <a:pt x="0" y="10668"/>
                    </a:moveTo>
                    <a:lnTo>
                      <a:pt x="0" y="0"/>
                    </a:lnTo>
                    <a:lnTo>
                      <a:pt x="17907" y="0"/>
                    </a:lnTo>
                    <a:lnTo>
                      <a:pt x="13525"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6"/>
              <p:cNvSpPr/>
              <p:nvPr/>
            </p:nvSpPr>
            <p:spPr>
              <a:xfrm>
                <a:off x="5362575" y="3447573"/>
                <a:ext cx="176612" cy="110680"/>
              </a:xfrm>
              <a:custGeom>
                <a:rect b="b" l="l" r="r" t="t"/>
                <a:pathLst>
                  <a:path extrusionOk="0" h="110680" w="176612">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56" name="Google Shape;756;p26"/>
            <p:cNvSpPr/>
            <p:nvPr/>
          </p:nvSpPr>
          <p:spPr>
            <a:xfrm>
              <a:off x="5771792" y="3977849"/>
              <a:ext cx="617525" cy="382903"/>
            </a:xfrm>
            <a:custGeom>
              <a:rect b="b" l="l" r="r" t="t"/>
              <a:pathLst>
                <a:path extrusionOk="0" h="382903" w="617525">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6"/>
            <p:cNvSpPr/>
            <p:nvPr/>
          </p:nvSpPr>
          <p:spPr>
            <a:xfrm>
              <a:off x="5742557" y="3281451"/>
              <a:ext cx="721042" cy="930362"/>
            </a:xfrm>
            <a:custGeom>
              <a:rect b="b" l="l" r="r" t="t"/>
              <a:pathLst>
                <a:path extrusionOk="0" h="930362" w="72104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6"/>
            <p:cNvSpPr/>
            <p:nvPr/>
          </p:nvSpPr>
          <p:spPr>
            <a:xfrm>
              <a:off x="5798755" y="3297121"/>
              <a:ext cx="66103" cy="45243"/>
            </a:xfrm>
            <a:custGeom>
              <a:rect b="b" l="l" r="r" t="t"/>
              <a:pathLst>
                <a:path extrusionOk="0" h="45243" w="66103">
                  <a:moveTo>
                    <a:pt x="0" y="36004"/>
                  </a:moveTo>
                  <a:lnTo>
                    <a:pt x="66104" y="0"/>
                  </a:lnTo>
                  <a:lnTo>
                    <a:pt x="56197" y="45244"/>
                  </a:lnTo>
                  <a:lnTo>
                    <a:pt x="0" y="36004"/>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6"/>
            <p:cNvSpPr/>
            <p:nvPr/>
          </p:nvSpPr>
          <p:spPr>
            <a:xfrm>
              <a:off x="6296341" y="4172183"/>
              <a:ext cx="72199" cy="48958"/>
            </a:xfrm>
            <a:custGeom>
              <a:rect b="b" l="l" r="r" t="t"/>
              <a:pathLst>
                <a:path extrusionOk="0" h="48958" w="72199">
                  <a:moveTo>
                    <a:pt x="0" y="48958"/>
                  </a:moveTo>
                  <a:cubicBezTo>
                    <a:pt x="1619" y="48196"/>
                    <a:pt x="72199" y="8763"/>
                    <a:pt x="72199" y="8763"/>
                  </a:cubicBezTo>
                  <a:lnTo>
                    <a:pt x="17621"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6"/>
            <p:cNvSpPr/>
            <p:nvPr/>
          </p:nvSpPr>
          <p:spPr>
            <a:xfrm rot="-1801764">
              <a:off x="5788987" y="3308087"/>
              <a:ext cx="535400" cy="927291"/>
            </a:xfrm>
            <a:custGeom>
              <a:rect b="b" l="l" r="r" t="t"/>
              <a:pathLst>
                <a:path extrusionOk="0" h="928115" w="535876">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6"/>
            <p:cNvSpPr/>
            <p:nvPr/>
          </p:nvSpPr>
          <p:spPr>
            <a:xfrm>
              <a:off x="5696551" y="3306978"/>
              <a:ext cx="720756" cy="930362"/>
            </a:xfrm>
            <a:custGeom>
              <a:rect b="b" l="l" r="r" t="t"/>
              <a:pathLst>
                <a:path extrusionOk="0" h="930362" w="720756">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6"/>
            <p:cNvSpPr/>
            <p:nvPr/>
          </p:nvSpPr>
          <p:spPr>
            <a:xfrm>
              <a:off x="5833711" y="3483953"/>
              <a:ext cx="446532" cy="576393"/>
            </a:xfrm>
            <a:custGeom>
              <a:rect b="b" l="l" r="r" t="t"/>
              <a:pathLst>
                <a:path extrusionOk="0" h="576393" w="446532">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6"/>
            <p:cNvSpPr/>
            <p:nvPr/>
          </p:nvSpPr>
          <p:spPr>
            <a:xfrm>
              <a:off x="5968681" y="3658196"/>
              <a:ext cx="176593" cy="227948"/>
            </a:xfrm>
            <a:custGeom>
              <a:rect b="b" l="l" r="r" t="t"/>
              <a:pathLst>
                <a:path extrusionOk="0" h="227948" w="176593">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6"/>
            <p:cNvSpPr/>
            <p:nvPr/>
          </p:nvSpPr>
          <p:spPr>
            <a:xfrm>
              <a:off x="5409944" y="4076361"/>
              <a:ext cx="107251" cy="45529"/>
            </a:xfrm>
            <a:custGeom>
              <a:rect b="b" l="l" r="r" t="t"/>
              <a:pathLst>
                <a:path extrusionOk="0" h="45529" w="107251">
                  <a:moveTo>
                    <a:pt x="33052" y="45148"/>
                  </a:moveTo>
                  <a:lnTo>
                    <a:pt x="0" y="45529"/>
                  </a:lnTo>
                  <a:lnTo>
                    <a:pt x="107252" y="0"/>
                  </a:lnTo>
                  <a:lnTo>
                    <a:pt x="45053" y="38671"/>
                  </a:lnTo>
                  <a:lnTo>
                    <a:pt x="33052" y="4514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6"/>
            <p:cNvSpPr/>
            <p:nvPr/>
          </p:nvSpPr>
          <p:spPr>
            <a:xfrm rot="-1801764">
              <a:off x="5444439" y="4114607"/>
              <a:ext cx="13703" cy="23791"/>
            </a:xfrm>
            <a:custGeom>
              <a:rect b="b" l="l" r="r" t="t"/>
              <a:pathLst>
                <a:path extrusionOk="0" h="23812" w="13715">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6"/>
            <p:cNvSpPr/>
            <p:nvPr/>
          </p:nvSpPr>
          <p:spPr>
            <a:xfrm rot="-1801764">
              <a:off x="6051614" y="3763417"/>
              <a:ext cx="13703" cy="23791"/>
            </a:xfrm>
            <a:custGeom>
              <a:rect b="b" l="l" r="r" t="t"/>
              <a:pathLst>
                <a:path extrusionOk="0" h="23812" w="13715">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6"/>
            <p:cNvSpPr/>
            <p:nvPr/>
          </p:nvSpPr>
          <p:spPr>
            <a:xfrm>
              <a:off x="5457664" y="4081409"/>
              <a:ext cx="86296" cy="87915"/>
            </a:xfrm>
            <a:custGeom>
              <a:rect b="b" l="l" r="r" t="t"/>
              <a:pathLst>
                <a:path extrusionOk="0" h="87915" w="86296">
                  <a:moveTo>
                    <a:pt x="7906" y="87916"/>
                  </a:moveTo>
                  <a:lnTo>
                    <a:pt x="0" y="55054"/>
                  </a:lnTo>
                  <a:lnTo>
                    <a:pt x="86296" y="0"/>
                  </a:lnTo>
                  <a:lnTo>
                    <a:pt x="82582" y="7811"/>
                  </a:lnTo>
                  <a:lnTo>
                    <a:pt x="790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6"/>
            <p:cNvSpPr/>
            <p:nvPr/>
          </p:nvSpPr>
          <p:spPr>
            <a:xfrm>
              <a:off x="5445377" y="3764798"/>
              <a:ext cx="619125" cy="371951"/>
            </a:xfrm>
            <a:custGeom>
              <a:rect b="b" l="l" r="r" t="t"/>
              <a:pathLst>
                <a:path extrusionOk="0" h="371951" w="619125">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6"/>
            <p:cNvSpPr/>
            <p:nvPr/>
          </p:nvSpPr>
          <p:spPr>
            <a:xfrm>
              <a:off x="4826180" y="148719"/>
              <a:ext cx="204333" cy="298673"/>
            </a:xfrm>
            <a:custGeom>
              <a:rect b="b" l="l" r="r" t="t"/>
              <a:pathLst>
                <a:path extrusionOk="0" h="298673" w="20433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6"/>
            <p:cNvSpPr/>
            <p:nvPr/>
          </p:nvSpPr>
          <p:spPr>
            <a:xfrm>
              <a:off x="4841878" y="145922"/>
              <a:ext cx="97721" cy="120542"/>
            </a:xfrm>
            <a:custGeom>
              <a:rect b="b" l="l" r="r" t="t"/>
              <a:pathLst>
                <a:path extrusionOk="0" h="120542" w="97721">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6"/>
            <p:cNvSpPr/>
            <p:nvPr/>
          </p:nvSpPr>
          <p:spPr>
            <a:xfrm>
              <a:off x="4860888" y="276839"/>
              <a:ext cx="120648" cy="135031"/>
            </a:xfrm>
            <a:custGeom>
              <a:rect b="b" l="l" r="r" t="t"/>
              <a:pathLst>
                <a:path extrusionOk="0" h="135031" w="120648">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6"/>
            <p:cNvSpPr/>
            <p:nvPr/>
          </p:nvSpPr>
          <p:spPr>
            <a:xfrm>
              <a:off x="4654628" y="329607"/>
              <a:ext cx="228170" cy="325384"/>
            </a:xfrm>
            <a:custGeom>
              <a:rect b="b" l="l" r="r" t="t"/>
              <a:pathLst>
                <a:path extrusionOk="0" h="325384" w="22817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6"/>
            <p:cNvSpPr/>
            <p:nvPr/>
          </p:nvSpPr>
          <p:spPr>
            <a:xfrm>
              <a:off x="4825802" y="321035"/>
              <a:ext cx="175746" cy="232044"/>
            </a:xfrm>
            <a:custGeom>
              <a:rect b="b" l="l" r="r" t="t"/>
              <a:pathLst>
                <a:path extrusionOk="0" h="232044" w="175746">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6"/>
            <p:cNvSpPr/>
            <p:nvPr/>
          </p:nvSpPr>
          <p:spPr>
            <a:xfrm>
              <a:off x="4857002" y="155665"/>
              <a:ext cx="128729" cy="159467"/>
            </a:xfrm>
            <a:custGeom>
              <a:rect b="b" l="l" r="r" t="t"/>
              <a:pathLst>
                <a:path extrusionOk="0" h="159467" w="128729">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6"/>
            <p:cNvSpPr/>
            <p:nvPr/>
          </p:nvSpPr>
          <p:spPr>
            <a:xfrm>
              <a:off x="4862352" y="154515"/>
              <a:ext cx="129836" cy="122323"/>
            </a:xfrm>
            <a:custGeom>
              <a:rect b="b" l="l" r="r" t="t"/>
              <a:pathLst>
                <a:path extrusionOk="0" h="122323" w="129836">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6"/>
            <p:cNvSpPr/>
            <p:nvPr/>
          </p:nvSpPr>
          <p:spPr>
            <a:xfrm>
              <a:off x="4706279" y="957495"/>
              <a:ext cx="102161" cy="77983"/>
            </a:xfrm>
            <a:custGeom>
              <a:rect b="b" l="l" r="r" t="t"/>
              <a:pathLst>
                <a:path extrusionOk="0" h="77983" w="102161">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6"/>
            <p:cNvSpPr/>
            <p:nvPr/>
          </p:nvSpPr>
          <p:spPr>
            <a:xfrm>
              <a:off x="4706713" y="982355"/>
              <a:ext cx="101737" cy="53117"/>
            </a:xfrm>
            <a:custGeom>
              <a:rect b="b" l="l" r="r" t="t"/>
              <a:pathLst>
                <a:path extrusionOk="0" h="53117" w="10173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6"/>
            <p:cNvSpPr/>
            <p:nvPr/>
          </p:nvSpPr>
          <p:spPr>
            <a:xfrm>
              <a:off x="4655133" y="923967"/>
              <a:ext cx="93585" cy="72574"/>
            </a:xfrm>
            <a:custGeom>
              <a:rect b="b" l="l" r="r" t="t"/>
              <a:pathLst>
                <a:path extrusionOk="0" h="72574" w="93585">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6"/>
            <p:cNvSpPr/>
            <p:nvPr/>
          </p:nvSpPr>
          <p:spPr>
            <a:xfrm>
              <a:off x="4655564" y="947875"/>
              <a:ext cx="93179" cy="48581"/>
            </a:xfrm>
            <a:custGeom>
              <a:rect b="b" l="l" r="r" t="t"/>
              <a:pathLst>
                <a:path extrusionOk="0" h="48581" w="93179">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6"/>
            <p:cNvSpPr/>
            <p:nvPr/>
          </p:nvSpPr>
          <p:spPr>
            <a:xfrm>
              <a:off x="4689759" y="550206"/>
              <a:ext cx="222664" cy="383543"/>
            </a:xfrm>
            <a:custGeom>
              <a:rect b="b" l="l" r="r" t="t"/>
              <a:pathLst>
                <a:path extrusionOk="0" h="383543" w="222664">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6"/>
            <p:cNvSpPr/>
            <p:nvPr/>
          </p:nvSpPr>
          <p:spPr>
            <a:xfrm>
              <a:off x="4750147" y="550873"/>
              <a:ext cx="221772" cy="415907"/>
            </a:xfrm>
            <a:custGeom>
              <a:rect b="b" l="l" r="r" t="t"/>
              <a:pathLst>
                <a:path extrusionOk="0" h="415907" w="221772">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6"/>
            <p:cNvSpPr/>
            <p:nvPr/>
          </p:nvSpPr>
          <p:spPr>
            <a:xfrm>
              <a:off x="4667800" y="524108"/>
              <a:ext cx="331739" cy="305664"/>
            </a:xfrm>
            <a:custGeom>
              <a:rect b="b" l="l" r="r" t="t"/>
              <a:pathLst>
                <a:path extrusionOk="0" h="305664" w="331739">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6"/>
            <p:cNvSpPr/>
            <p:nvPr/>
          </p:nvSpPr>
          <p:spPr>
            <a:xfrm>
              <a:off x="4934583" y="344330"/>
              <a:ext cx="115253" cy="404460"/>
            </a:xfrm>
            <a:custGeom>
              <a:rect b="b" l="l" r="r" t="t"/>
              <a:pathLst>
                <a:path extrusionOk="0" h="404460" w="115253">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6"/>
            <p:cNvSpPr/>
            <p:nvPr/>
          </p:nvSpPr>
          <p:spPr>
            <a:xfrm>
              <a:off x="4957330" y="339243"/>
              <a:ext cx="69518" cy="88698"/>
            </a:xfrm>
            <a:custGeom>
              <a:rect b="b" l="l" r="r" t="t"/>
              <a:pathLst>
                <a:path extrusionOk="0" h="88698" w="6951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6"/>
            <p:cNvSpPr/>
            <p:nvPr/>
          </p:nvSpPr>
          <p:spPr>
            <a:xfrm>
              <a:off x="4820537" y="320915"/>
              <a:ext cx="59626" cy="62603"/>
            </a:xfrm>
            <a:custGeom>
              <a:rect b="b" l="l" r="r" t="t"/>
              <a:pathLst>
                <a:path extrusionOk="0" h="62603" w="59626">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6"/>
            <p:cNvSpPr/>
            <p:nvPr/>
          </p:nvSpPr>
          <p:spPr>
            <a:xfrm>
              <a:off x="2491198" y="3393133"/>
              <a:ext cx="385953" cy="222884"/>
            </a:xfrm>
            <a:custGeom>
              <a:rect b="b" l="l" r="r" t="t"/>
              <a:pathLst>
                <a:path extrusionOk="0" h="222884" w="385953">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6"/>
            <p:cNvSpPr/>
            <p:nvPr/>
          </p:nvSpPr>
          <p:spPr>
            <a:xfrm>
              <a:off x="2797046" y="3214634"/>
              <a:ext cx="385953" cy="222789"/>
            </a:xfrm>
            <a:custGeom>
              <a:rect b="b" l="l" r="r" t="t"/>
              <a:pathLst>
                <a:path extrusionOk="0" h="222789" w="385953">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6"/>
            <p:cNvSpPr/>
            <p:nvPr/>
          </p:nvSpPr>
          <p:spPr>
            <a:xfrm>
              <a:off x="2911632" y="2431203"/>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6"/>
            <p:cNvSpPr/>
            <p:nvPr/>
          </p:nvSpPr>
          <p:spPr>
            <a:xfrm>
              <a:off x="2911632" y="2542645"/>
              <a:ext cx="192976" cy="830294"/>
            </a:xfrm>
            <a:custGeom>
              <a:rect b="b" l="l" r="r" t="t"/>
              <a:pathLst>
                <a:path extrusionOk="0" h="830294" w="192976">
                  <a:moveTo>
                    <a:pt x="192977" y="830294"/>
                  </a:moveTo>
                  <a:lnTo>
                    <a:pt x="0" y="718852"/>
                  </a:lnTo>
                  <a:lnTo>
                    <a:pt x="0" y="0"/>
                  </a:lnTo>
                  <a:lnTo>
                    <a:pt x="192977" y="111442"/>
                  </a:lnTo>
                  <a:lnTo>
                    <a:pt x="192977" y="830294"/>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6"/>
            <p:cNvSpPr/>
            <p:nvPr/>
          </p:nvSpPr>
          <p:spPr>
            <a:xfrm>
              <a:off x="3104608" y="2542645"/>
              <a:ext cx="192976" cy="830294"/>
            </a:xfrm>
            <a:custGeom>
              <a:rect b="b" l="l" r="r" t="t"/>
              <a:pathLst>
                <a:path extrusionOk="0" h="830294" w="192976">
                  <a:moveTo>
                    <a:pt x="192977" y="718852"/>
                  </a:moveTo>
                  <a:lnTo>
                    <a:pt x="0" y="830294"/>
                  </a:lnTo>
                  <a:lnTo>
                    <a:pt x="0" y="111442"/>
                  </a:lnTo>
                  <a:lnTo>
                    <a:pt x="192977" y="0"/>
                  </a:lnTo>
                  <a:lnTo>
                    <a:pt x="192977" y="718852"/>
                  </a:lnTo>
                  <a:close/>
                </a:path>
              </a:pathLst>
            </a:custGeom>
            <a:solidFill>
              <a:srgbClr val="3E7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6"/>
            <p:cNvSpPr/>
            <p:nvPr/>
          </p:nvSpPr>
          <p:spPr>
            <a:xfrm>
              <a:off x="2622167" y="2797249"/>
              <a:ext cx="385953" cy="222789"/>
            </a:xfrm>
            <a:custGeom>
              <a:rect b="b" l="l" r="r" t="t"/>
              <a:pathLst>
                <a:path extrusionOk="0" h="222789" w="385953">
                  <a:moveTo>
                    <a:pt x="192976" y="222790"/>
                  </a:moveTo>
                  <a:lnTo>
                    <a:pt x="0" y="111347"/>
                  </a:lnTo>
                  <a:lnTo>
                    <a:pt x="192976" y="0"/>
                  </a:lnTo>
                  <a:lnTo>
                    <a:pt x="385953" y="111347"/>
                  </a:lnTo>
                  <a:lnTo>
                    <a:pt x="192976" y="222790"/>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6"/>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6"/>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6"/>
            <p:cNvSpPr/>
            <p:nvPr/>
          </p:nvSpPr>
          <p:spPr>
            <a:xfrm>
              <a:off x="2815143" y="2908596"/>
              <a:ext cx="192976" cy="630555"/>
            </a:xfrm>
            <a:custGeom>
              <a:rect b="b" l="l" r="r" t="t"/>
              <a:pathLst>
                <a:path extrusionOk="0" h="630555" w="192976">
                  <a:moveTo>
                    <a:pt x="192977" y="519113"/>
                  </a:moveTo>
                  <a:lnTo>
                    <a:pt x="0" y="630555"/>
                  </a:lnTo>
                  <a:lnTo>
                    <a:pt x="0" y="111443"/>
                  </a:lnTo>
                  <a:lnTo>
                    <a:pt x="192977" y="0"/>
                  </a:lnTo>
                  <a:lnTo>
                    <a:pt x="192977" y="519113"/>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6"/>
            <p:cNvSpPr/>
            <p:nvPr/>
          </p:nvSpPr>
          <p:spPr>
            <a:xfrm>
              <a:off x="2244025" y="3539151"/>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6"/>
            <p:cNvSpPr/>
            <p:nvPr/>
          </p:nvSpPr>
          <p:spPr>
            <a:xfrm>
              <a:off x="2313938" y="3177773"/>
              <a:ext cx="385953" cy="222789"/>
            </a:xfrm>
            <a:custGeom>
              <a:rect b="b" l="l" r="r" t="t"/>
              <a:pathLst>
                <a:path extrusionOk="0" h="222789" w="385953">
                  <a:moveTo>
                    <a:pt x="192977" y="222790"/>
                  </a:moveTo>
                  <a:lnTo>
                    <a:pt x="0" y="111347"/>
                  </a:lnTo>
                  <a:lnTo>
                    <a:pt x="192977" y="0"/>
                  </a:lnTo>
                  <a:lnTo>
                    <a:pt x="385953" y="111347"/>
                  </a:lnTo>
                  <a:lnTo>
                    <a:pt x="192977" y="222790"/>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6"/>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6"/>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6"/>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6"/>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6"/>
            <p:cNvSpPr/>
            <p:nvPr/>
          </p:nvSpPr>
          <p:spPr>
            <a:xfrm>
              <a:off x="3217241" y="3786325"/>
              <a:ext cx="1277540" cy="681323"/>
            </a:xfrm>
            <a:custGeom>
              <a:rect b="b" l="l" r="r" t="t"/>
              <a:pathLst>
                <a:path extrusionOk="0" h="681323" w="127754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6"/>
            <p:cNvSpPr/>
            <p:nvPr/>
          </p:nvSpPr>
          <p:spPr>
            <a:xfrm>
              <a:off x="4341906" y="4346681"/>
              <a:ext cx="972788" cy="561593"/>
            </a:xfrm>
            <a:custGeom>
              <a:rect b="b" l="l" r="r" t="t"/>
              <a:pathLst>
                <a:path extrusionOk="0" h="561593" w="972788">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6"/>
            <p:cNvSpPr/>
            <p:nvPr/>
          </p:nvSpPr>
          <p:spPr>
            <a:xfrm>
              <a:off x="3246959" y="3638497"/>
              <a:ext cx="1231677" cy="711112"/>
            </a:xfrm>
            <a:custGeom>
              <a:rect b="b" l="l" r="r" t="t"/>
              <a:pathLst>
                <a:path extrusionOk="0" h="711112" w="1231677">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6"/>
            <p:cNvSpPr/>
            <p:nvPr/>
          </p:nvSpPr>
          <p:spPr>
            <a:xfrm>
              <a:off x="3247293" y="3898053"/>
              <a:ext cx="108013" cy="106584"/>
            </a:xfrm>
            <a:custGeom>
              <a:rect b="b" l="l" r="r" t="t"/>
              <a:pathLst>
                <a:path extrusionOk="0" h="106584" w="108013">
                  <a:moveTo>
                    <a:pt x="0" y="106585"/>
                  </a:moveTo>
                  <a:lnTo>
                    <a:pt x="0" y="0"/>
                  </a:lnTo>
                  <a:lnTo>
                    <a:pt x="108013" y="53245"/>
                  </a:lnTo>
                  <a:lnTo>
                    <a:pt x="0" y="1065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6"/>
            <p:cNvSpPr/>
            <p:nvPr/>
          </p:nvSpPr>
          <p:spPr>
            <a:xfrm>
              <a:off x="3553141" y="4166849"/>
              <a:ext cx="622063" cy="123348"/>
            </a:xfrm>
            <a:custGeom>
              <a:rect b="b" l="l" r="r" t="t"/>
              <a:pathLst>
                <a:path extrusionOk="0" h="123348" w="622063">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6"/>
            <p:cNvSpPr/>
            <p:nvPr/>
          </p:nvSpPr>
          <p:spPr>
            <a:xfrm>
              <a:off x="4390007" y="3898053"/>
              <a:ext cx="88582" cy="95916"/>
            </a:xfrm>
            <a:custGeom>
              <a:rect b="b" l="l" r="r" t="t"/>
              <a:pathLst>
                <a:path extrusionOk="0" h="95916" w="88582">
                  <a:moveTo>
                    <a:pt x="88583" y="0"/>
                  </a:moveTo>
                  <a:lnTo>
                    <a:pt x="88583" y="95917"/>
                  </a:lnTo>
                  <a:lnTo>
                    <a:pt x="0" y="39433"/>
                  </a:lnTo>
                  <a:lnTo>
                    <a:pt x="88583"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6"/>
            <p:cNvSpPr/>
            <p:nvPr/>
          </p:nvSpPr>
          <p:spPr>
            <a:xfrm>
              <a:off x="3582763" y="3612208"/>
              <a:ext cx="550640" cy="90297"/>
            </a:xfrm>
            <a:custGeom>
              <a:rect b="b" l="l" r="r" t="t"/>
              <a:pathLst>
                <a:path extrusionOk="0" h="90297" w="55064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6"/>
            <p:cNvSpPr/>
            <p:nvPr/>
          </p:nvSpPr>
          <p:spPr>
            <a:xfrm>
              <a:off x="3404265" y="3670120"/>
              <a:ext cx="917257" cy="529590"/>
            </a:xfrm>
            <a:custGeom>
              <a:rect b="b" l="l" r="r" t="t"/>
              <a:pathLst>
                <a:path extrusionOk="0" h="529590" w="917257">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6"/>
            <p:cNvSpPr/>
            <p:nvPr/>
          </p:nvSpPr>
          <p:spPr>
            <a:xfrm>
              <a:off x="3246959" y="3542485"/>
              <a:ext cx="1231677" cy="711136"/>
            </a:xfrm>
            <a:custGeom>
              <a:rect b="b" l="l" r="r" t="t"/>
              <a:pathLst>
                <a:path extrusionOk="0" h="711136" w="1231677">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6"/>
            <p:cNvSpPr/>
            <p:nvPr/>
          </p:nvSpPr>
          <p:spPr>
            <a:xfrm>
              <a:off x="4233892" y="4110556"/>
              <a:ext cx="329469" cy="191071"/>
            </a:xfrm>
            <a:custGeom>
              <a:rect b="b" l="l" r="r" t="t"/>
              <a:pathLst>
                <a:path extrusionOk="0" h="191071" w="329469">
                  <a:moveTo>
                    <a:pt x="208407" y="191071"/>
                  </a:moveTo>
                  <a:lnTo>
                    <a:pt x="0" y="69818"/>
                  </a:lnTo>
                  <a:lnTo>
                    <a:pt x="121063" y="0"/>
                  </a:lnTo>
                  <a:lnTo>
                    <a:pt x="329470" y="121158"/>
                  </a:lnTo>
                  <a:lnTo>
                    <a:pt x="208407" y="19107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6"/>
            <p:cNvSpPr/>
            <p:nvPr/>
          </p:nvSpPr>
          <p:spPr>
            <a:xfrm>
              <a:off x="4234083" y="4180469"/>
              <a:ext cx="208216" cy="217741"/>
            </a:xfrm>
            <a:custGeom>
              <a:rect b="b" l="l" r="r" t="t"/>
              <a:pathLst>
                <a:path extrusionOk="0" h="217741" w="208216">
                  <a:moveTo>
                    <a:pt x="208217" y="217742"/>
                  </a:moveTo>
                  <a:lnTo>
                    <a:pt x="0" y="97250"/>
                  </a:lnTo>
                  <a:lnTo>
                    <a:pt x="0" y="0"/>
                  </a:lnTo>
                  <a:lnTo>
                    <a:pt x="208217" y="120491"/>
                  </a:lnTo>
                  <a:lnTo>
                    <a:pt x="208217" y="2177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6"/>
            <p:cNvSpPr/>
            <p:nvPr/>
          </p:nvSpPr>
          <p:spPr>
            <a:xfrm>
              <a:off x="4368385" y="4248383"/>
              <a:ext cx="831437" cy="643127"/>
            </a:xfrm>
            <a:custGeom>
              <a:rect b="b" l="l" r="r" t="t"/>
              <a:pathLst>
                <a:path extrusionOk="0" h="643127" w="831437">
                  <a:moveTo>
                    <a:pt x="831437" y="643128"/>
                  </a:moveTo>
                  <a:lnTo>
                    <a:pt x="0" y="163068"/>
                  </a:lnTo>
                  <a:lnTo>
                    <a:pt x="0" y="0"/>
                  </a:lnTo>
                  <a:lnTo>
                    <a:pt x="831437" y="480060"/>
                  </a:lnTo>
                  <a:lnTo>
                    <a:pt x="831437" y="64312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6"/>
            <p:cNvSpPr/>
            <p:nvPr/>
          </p:nvSpPr>
          <p:spPr>
            <a:xfrm>
              <a:off x="4368385" y="4166944"/>
              <a:ext cx="972788" cy="561593"/>
            </a:xfrm>
            <a:custGeom>
              <a:rect b="b" l="l" r="r" t="t"/>
              <a:pathLst>
                <a:path extrusionOk="0" h="561593" w="972788">
                  <a:moveTo>
                    <a:pt x="831532" y="561594"/>
                  </a:moveTo>
                  <a:lnTo>
                    <a:pt x="0" y="81534"/>
                  </a:lnTo>
                  <a:lnTo>
                    <a:pt x="141256" y="0"/>
                  </a:lnTo>
                  <a:lnTo>
                    <a:pt x="972788" y="479965"/>
                  </a:lnTo>
                  <a:lnTo>
                    <a:pt x="831532" y="561594"/>
                  </a:lnTo>
                  <a:close/>
                </a:path>
              </a:pathLst>
            </a:custGeom>
            <a:solidFill>
              <a:srgbClr val="3940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6"/>
            <p:cNvSpPr/>
            <p:nvPr/>
          </p:nvSpPr>
          <p:spPr>
            <a:xfrm>
              <a:off x="5199823" y="4646908"/>
              <a:ext cx="141350" cy="244601"/>
            </a:xfrm>
            <a:custGeom>
              <a:rect b="b" l="l" r="r" t="t"/>
              <a:pathLst>
                <a:path extrusionOk="0" h="244601" w="14135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6"/>
            <p:cNvSpPr/>
            <p:nvPr/>
          </p:nvSpPr>
          <p:spPr>
            <a:xfrm>
              <a:off x="2764672" y="2500358"/>
              <a:ext cx="158537" cy="311524"/>
            </a:xfrm>
            <a:custGeom>
              <a:rect b="b" l="l" r="r" t="t"/>
              <a:pathLst>
                <a:path extrusionOk="0" h="311524" w="158537">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6"/>
            <p:cNvSpPr/>
            <p:nvPr/>
          </p:nvSpPr>
          <p:spPr>
            <a:xfrm>
              <a:off x="2800168" y="3231875"/>
              <a:ext cx="108892" cy="84472"/>
            </a:xfrm>
            <a:custGeom>
              <a:rect b="b" l="l" r="r" t="t"/>
              <a:pathLst>
                <a:path extrusionOk="0" h="84472" w="10889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6"/>
            <p:cNvSpPr/>
            <p:nvPr/>
          </p:nvSpPr>
          <p:spPr>
            <a:xfrm>
              <a:off x="2799603" y="3259783"/>
              <a:ext cx="108313" cy="56238"/>
            </a:xfrm>
            <a:custGeom>
              <a:rect b="b" l="l" r="r" t="t"/>
              <a:pathLst>
                <a:path extrusionOk="0" h="56238" w="108313">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6"/>
            <p:cNvSpPr/>
            <p:nvPr/>
          </p:nvSpPr>
          <p:spPr>
            <a:xfrm>
              <a:off x="2931444" y="3155618"/>
              <a:ext cx="108758" cy="81374"/>
            </a:xfrm>
            <a:custGeom>
              <a:rect b="b" l="l" r="r" t="t"/>
              <a:pathLst>
                <a:path extrusionOk="0" h="81374" w="108758">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6"/>
            <p:cNvSpPr/>
            <p:nvPr/>
          </p:nvSpPr>
          <p:spPr>
            <a:xfrm>
              <a:off x="2931020" y="3181773"/>
              <a:ext cx="108151" cy="56575"/>
            </a:xfrm>
            <a:custGeom>
              <a:rect b="b" l="l" r="r" t="t"/>
              <a:pathLst>
                <a:path extrusionOk="0" h="56575" w="108151">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6"/>
            <p:cNvSpPr/>
            <p:nvPr/>
          </p:nvSpPr>
          <p:spPr>
            <a:xfrm>
              <a:off x="2630424" y="2780976"/>
              <a:ext cx="382278" cy="462504"/>
            </a:xfrm>
            <a:custGeom>
              <a:rect b="b" l="l" r="r" t="t"/>
              <a:pathLst>
                <a:path extrusionOk="0" h="462504" w="382278">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6"/>
            <p:cNvSpPr/>
            <p:nvPr/>
          </p:nvSpPr>
          <p:spPr>
            <a:xfrm>
              <a:off x="2662372" y="2471875"/>
              <a:ext cx="120066" cy="117360"/>
            </a:xfrm>
            <a:custGeom>
              <a:rect b="b" l="l" r="r" t="t"/>
              <a:pathLst>
                <a:path extrusionOk="0" h="117360" w="120066">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6"/>
            <p:cNvSpPr/>
            <p:nvPr/>
          </p:nvSpPr>
          <p:spPr>
            <a:xfrm>
              <a:off x="2630208" y="2488280"/>
              <a:ext cx="194941" cy="380900"/>
            </a:xfrm>
            <a:custGeom>
              <a:rect b="b" l="l" r="r" t="t"/>
              <a:pathLst>
                <a:path extrusionOk="0" h="380900" w="194941">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6"/>
            <p:cNvSpPr/>
            <p:nvPr/>
          </p:nvSpPr>
          <p:spPr>
            <a:xfrm>
              <a:off x="2658361" y="2350349"/>
              <a:ext cx="128870" cy="157700"/>
            </a:xfrm>
            <a:custGeom>
              <a:rect b="b" l="l" r="r" t="t"/>
              <a:pathLst>
                <a:path extrusionOk="0" h="157700" w="12887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6"/>
            <p:cNvSpPr/>
            <p:nvPr/>
          </p:nvSpPr>
          <p:spPr>
            <a:xfrm>
              <a:off x="2645583" y="2336673"/>
              <a:ext cx="136833" cy="135201"/>
            </a:xfrm>
            <a:custGeom>
              <a:rect b="b" l="l" r="r" t="t"/>
              <a:pathLst>
                <a:path extrusionOk="0" h="135201" w="136833">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6"/>
            <p:cNvSpPr/>
            <p:nvPr/>
          </p:nvSpPr>
          <p:spPr>
            <a:xfrm>
              <a:off x="2782568" y="2488639"/>
              <a:ext cx="62960" cy="91535"/>
            </a:xfrm>
            <a:custGeom>
              <a:rect b="b" l="l" r="r" t="t"/>
              <a:pathLst>
                <a:path extrusionOk="0" h="91535" w="6296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6" name="Google Shape;826;p26"/>
            <p:cNvGrpSpPr/>
            <p:nvPr/>
          </p:nvGrpSpPr>
          <p:grpSpPr>
            <a:xfrm flipH="1">
              <a:off x="2710663" y="2723583"/>
              <a:ext cx="319677" cy="242660"/>
              <a:chOff x="6621095" y="1452181"/>
              <a:chExt cx="330894" cy="250785"/>
            </a:xfrm>
          </p:grpSpPr>
          <p:sp>
            <p:nvSpPr>
              <p:cNvPr id="827" name="Google Shape;827;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2" name="Google Shape;832;p26"/>
            <p:cNvSpPr/>
            <p:nvPr/>
          </p:nvSpPr>
          <p:spPr>
            <a:xfrm>
              <a:off x="2596421" y="2551548"/>
              <a:ext cx="147299" cy="413263"/>
            </a:xfrm>
            <a:custGeom>
              <a:rect b="b" l="l" r="r" t="t"/>
              <a:pathLst>
                <a:path extrusionOk="0" h="413263" w="147299">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6"/>
            <p:cNvSpPr/>
            <p:nvPr/>
          </p:nvSpPr>
          <p:spPr>
            <a:xfrm>
              <a:off x="2590449" y="2547578"/>
              <a:ext cx="84867" cy="115327"/>
            </a:xfrm>
            <a:custGeom>
              <a:rect b="b" l="l" r="r" t="t"/>
              <a:pathLst>
                <a:path extrusionOk="0" h="115327" w="8486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4" name="Google Shape;834;p26"/>
            <p:cNvGrpSpPr/>
            <p:nvPr/>
          </p:nvGrpSpPr>
          <p:grpSpPr>
            <a:xfrm>
              <a:off x="4651669" y="468299"/>
              <a:ext cx="319677" cy="242660"/>
              <a:chOff x="6621095" y="1452181"/>
              <a:chExt cx="330894" cy="250785"/>
            </a:xfrm>
          </p:grpSpPr>
          <p:sp>
            <p:nvSpPr>
              <p:cNvPr id="835" name="Google Shape;835;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843" name="Shape 843"/>
        <p:cNvGrpSpPr/>
        <p:nvPr/>
      </p:nvGrpSpPr>
      <p:grpSpPr>
        <a:xfrm>
          <a:off x="0" y="0"/>
          <a:ext cx="0" cy="0"/>
          <a:chOff x="0" y="0"/>
          <a:chExt cx="0" cy="0"/>
        </a:xfrm>
      </p:grpSpPr>
      <p:sp>
        <p:nvSpPr>
          <p:cNvPr id="844" name="Google Shape;844;p27"/>
          <p:cNvSpPr txBox="1"/>
          <p:nvPr>
            <p:ph idx="4294967295" type="ctrTitle"/>
          </p:nvPr>
        </p:nvSpPr>
        <p:spPr>
          <a:xfrm>
            <a:off x="457200" y="137379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chemeClr val="dk1"/>
                </a:solidFill>
              </a:rPr>
              <a:t>THANKS!</a:t>
            </a:r>
            <a:endParaRPr sz="9600">
              <a:solidFill>
                <a:schemeClr val="dk1"/>
              </a:solidFill>
            </a:endParaRPr>
          </a:p>
        </p:txBody>
      </p:sp>
      <p:sp>
        <p:nvSpPr>
          <p:cNvPr id="845" name="Google Shape;845;p27"/>
          <p:cNvSpPr txBox="1"/>
          <p:nvPr>
            <p:ph idx="4294967295" type="subTitle"/>
          </p:nvPr>
        </p:nvSpPr>
        <p:spPr>
          <a:xfrm>
            <a:off x="457200" y="27067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4800">
                <a:solidFill>
                  <a:schemeClr val="accent2"/>
                </a:solidFill>
                <a:latin typeface="Montserrat"/>
                <a:ea typeface="Montserrat"/>
                <a:cs typeface="Montserrat"/>
                <a:sym typeface="Montserrat"/>
              </a:rPr>
              <a:t>Any questions?</a:t>
            </a:r>
            <a:endParaRPr sz="4800">
              <a:solidFill>
                <a:schemeClr val="accent2"/>
              </a:solidFill>
              <a:latin typeface="Montserrat"/>
              <a:ea typeface="Montserrat"/>
              <a:cs typeface="Montserrat"/>
              <a:sym typeface="Montserrat"/>
            </a:endParaRPr>
          </a:p>
        </p:txBody>
      </p:sp>
      <p:sp>
        <p:nvSpPr>
          <p:cNvPr id="846" name="Google Shape;846;p27"/>
          <p:cNvSpPr txBox="1"/>
          <p:nvPr>
            <p:ph idx="4294967295" type="body"/>
          </p:nvPr>
        </p:nvSpPr>
        <p:spPr>
          <a:xfrm>
            <a:off x="457200" y="3555500"/>
            <a:ext cx="6140700" cy="55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You can find us at fourcodesmen@gmail.com</a:t>
            </a:r>
            <a:endParaRPr>
              <a:solidFill>
                <a:schemeClr val="dk1"/>
              </a:solidFill>
            </a:endParaRPr>
          </a:p>
        </p:txBody>
      </p:sp>
      <p:sp>
        <p:nvSpPr>
          <p:cNvPr id="847" name="Google Shape;847;p27"/>
          <p:cNvSpPr/>
          <p:nvPr/>
        </p:nvSpPr>
        <p:spPr>
          <a:xfrm>
            <a:off x="581050" y="2522531"/>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