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70" r:id="rId2"/>
    <p:sldId id="264" r:id="rId3"/>
    <p:sldId id="272" r:id="rId4"/>
    <p:sldId id="273" r:id="rId5"/>
    <p:sldId id="263" r:id="rId6"/>
    <p:sldId id="271" r:id="rId7"/>
    <p:sldId id="256" r:id="rId8"/>
    <p:sldId id="259" r:id="rId9"/>
    <p:sldId id="257" r:id="rId10"/>
    <p:sldId id="261" r:id="rId11"/>
    <p:sldId id="282" r:id="rId12"/>
    <p:sldId id="265" r:id="rId13"/>
    <p:sldId id="269" r:id="rId14"/>
  </p:sldIdLst>
  <p:sldSz cx="12801600" cy="8229600"/>
  <p:notesSz cx="9144000" cy="6858000"/>
  <p:embeddedFontLst>
    <p:embeddedFont>
      <p:font typeface="Aharoni" panose="02010803020104030203" pitchFamily="2" charset="-79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108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291" autoAdjust="0"/>
  </p:normalViewPr>
  <p:slideViewPr>
    <p:cSldViewPr snapToGrid="0">
      <p:cViewPr varScale="1">
        <p:scale>
          <a:sx n="61" d="100"/>
          <a:sy n="61" d="100"/>
        </p:scale>
        <p:origin x="9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7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4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620D2-A349-421B-8232-1AE10BD52DBD}"/>
              </a:ext>
            </a:extLst>
          </p:cNvPr>
          <p:cNvSpPr/>
          <p:nvPr/>
        </p:nvSpPr>
        <p:spPr>
          <a:xfrm>
            <a:off x="445897" y="3797662"/>
            <a:ext cx="11909805" cy="1138773"/>
          </a:xfrm>
          <a:prstGeom prst="rect">
            <a:avLst/>
          </a:prstGeom>
          <a:noFill/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Database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C39A9-4C2C-44A0-91A0-31973654ABCD}"/>
              </a:ext>
            </a:extLst>
          </p:cNvPr>
          <p:cNvSpPr/>
          <p:nvPr/>
        </p:nvSpPr>
        <p:spPr>
          <a:xfrm>
            <a:off x="-867103" y="2172517"/>
            <a:ext cx="14535806" cy="1723549"/>
          </a:xfrm>
          <a:prstGeom prst="rect">
            <a:avLst/>
          </a:prstGeom>
          <a:noFill/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The AS</a:t>
            </a:r>
            <a:r>
              <a:rPr lang="en-US" sz="10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Organization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02F6E0-301D-4450-A7D3-8010E1B69E10}"/>
              </a:ext>
            </a:extLst>
          </p:cNvPr>
          <p:cNvSpPr/>
          <p:nvPr/>
        </p:nvSpPr>
        <p:spPr>
          <a:xfrm>
            <a:off x="9971480" y="7860268"/>
            <a:ext cx="2711320" cy="369332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2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Ahammad Shawki</a:t>
            </a:r>
          </a:p>
        </p:txBody>
      </p:sp>
    </p:spTree>
    <p:extLst>
      <p:ext uri="{BB962C8B-B14F-4D97-AF65-F5344CB8AC3E}">
        <p14:creationId xmlns:p14="http://schemas.microsoft.com/office/powerpoint/2010/main" val="25050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03561"/>
              </p:ext>
            </p:extLst>
          </p:nvPr>
        </p:nvGraphicFramePr>
        <p:xfrm>
          <a:off x="2079179" y="370740"/>
          <a:ext cx="8562545" cy="45796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03379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159166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5088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08D31"/>
                            </a:solidFill>
                          </a:ln>
                          <a:solidFill>
                            <a:srgbClr val="108D3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Consumer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 = 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EMAIL_FIELD, UNIQUE,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17594521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INTEGER_FIELD, NOT NULL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679843073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Profession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 = 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363471149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 = 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354236083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Link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115570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1740D0C-2ECE-495F-9A84-E77CAA1545F8}"/>
              </a:ext>
            </a:extLst>
          </p:cNvPr>
          <p:cNvSpPr/>
          <p:nvPr/>
        </p:nvSpPr>
        <p:spPr>
          <a:xfrm>
            <a:off x="0" y="5643934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65C13-985F-4976-8EA1-DCDDDE096D3E}"/>
              </a:ext>
            </a:extLst>
          </p:cNvPr>
          <p:cNvSpPr/>
          <p:nvPr/>
        </p:nvSpPr>
        <p:spPr>
          <a:xfrm>
            <a:off x="483958" y="5829936"/>
            <a:ext cx="11898129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Email, Location, Profession, Institution, Social Link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38282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C6B4B8-74F3-47A3-9375-A5DD49F62A92}"/>
              </a:ext>
            </a:extLst>
          </p:cNvPr>
          <p:cNvSpPr/>
          <p:nvPr/>
        </p:nvSpPr>
        <p:spPr>
          <a:xfrm>
            <a:off x="1433574" y="342196"/>
            <a:ext cx="10083530" cy="7545207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66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Entry 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Location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Dhaka, Bangladesh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Delhi, India</a:t>
            </a:r>
            <a:endParaRPr lang="en-US" sz="3600" spc="1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Site / link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Starts with https://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Popularity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Low  &lt;8000</a:t>
            </a:r>
            <a:b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Mid  &lt;25000 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 &gt;25000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Careful when deleting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Report Bugs when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Notify me anytime when face an error</a:t>
            </a:r>
          </a:p>
        </p:txBody>
      </p:sp>
    </p:spTree>
    <p:extLst>
      <p:ext uri="{BB962C8B-B14F-4D97-AF65-F5344CB8AC3E}">
        <p14:creationId xmlns:p14="http://schemas.microsoft.com/office/powerpoint/2010/main" val="258603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43A27-6883-4501-9AB0-2651E012C3F6}"/>
              </a:ext>
            </a:extLst>
          </p:cNvPr>
          <p:cNvSpPr/>
          <p:nvPr/>
        </p:nvSpPr>
        <p:spPr>
          <a:xfrm>
            <a:off x="2431711" y="1647458"/>
            <a:ext cx="7938712" cy="4934171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 &amp;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VISUALIZATION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Plan.</a:t>
            </a:r>
          </a:p>
        </p:txBody>
      </p:sp>
    </p:spTree>
    <p:extLst>
      <p:ext uri="{BB962C8B-B14F-4D97-AF65-F5344CB8AC3E}">
        <p14:creationId xmlns:p14="http://schemas.microsoft.com/office/powerpoint/2010/main" val="410611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0EEFF1-79D7-4DAF-B716-C4E52839D274}"/>
              </a:ext>
            </a:extLst>
          </p:cNvPr>
          <p:cNvSpPr/>
          <p:nvPr/>
        </p:nvSpPr>
        <p:spPr>
          <a:xfrm>
            <a:off x="2266335" y="639842"/>
            <a:ext cx="8268930" cy="6949916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66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Analysis Ideas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Location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IsClub (Pie)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Popularity (Pie)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IsActive (Pie)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Initiative’s Organization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Resource’s Organization(Hist)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Age (Hist)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Location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Profession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Institution (Bar)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583E68-36EA-47B5-82CC-FE6914A5E0F2}"/>
              </a:ext>
            </a:extLst>
          </p:cNvPr>
          <p:cNvSpPr/>
          <p:nvPr/>
        </p:nvSpPr>
        <p:spPr>
          <a:xfrm>
            <a:off x="9971480" y="7860268"/>
            <a:ext cx="2711320" cy="369332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2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Ahammad Shawki</a:t>
            </a:r>
          </a:p>
        </p:txBody>
      </p:sp>
    </p:spTree>
    <p:extLst>
      <p:ext uri="{BB962C8B-B14F-4D97-AF65-F5344CB8AC3E}">
        <p14:creationId xmlns:p14="http://schemas.microsoft.com/office/powerpoint/2010/main" val="151490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43A27-6883-4501-9AB0-2651E012C3F6}"/>
              </a:ext>
            </a:extLst>
          </p:cNvPr>
          <p:cNvSpPr/>
          <p:nvPr/>
        </p:nvSpPr>
        <p:spPr>
          <a:xfrm>
            <a:off x="304953" y="260014"/>
            <a:ext cx="12496647" cy="7048083"/>
          </a:xfrm>
          <a:prstGeom prst="rect">
            <a:avLst/>
          </a:prstGeom>
          <a:noFill/>
        </p:spPr>
        <p:txBody>
          <a:bodyPr wrap="square" lIns="30480" tIns="15240" rIns="30480" bIns="15240">
            <a:spAutoFit/>
          </a:bodyPr>
          <a:lstStyle/>
          <a:p>
            <a:r>
              <a:rPr lang="en-US" sz="7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Features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 data easily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friendly interface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Customizable with-comment code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Universally unique identifiers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Backup data in excel sheets + Data Recovery Strategy✔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analysis support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layered Security Measurements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Responsive Web Application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Entry Focused Application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Bug Report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Debug is always turned on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Dark Theme Admin Site ✔</a:t>
            </a:r>
          </a:p>
        </p:txBody>
      </p:sp>
    </p:spTree>
    <p:extLst>
      <p:ext uri="{BB962C8B-B14F-4D97-AF65-F5344CB8AC3E}">
        <p14:creationId xmlns:p14="http://schemas.microsoft.com/office/powerpoint/2010/main" val="35828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904261-8E64-4A28-A01D-7231EBC50618}"/>
              </a:ext>
            </a:extLst>
          </p:cNvPr>
          <p:cNvSpPr/>
          <p:nvPr/>
        </p:nvSpPr>
        <p:spPr>
          <a:xfrm>
            <a:off x="3101248" y="4297944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Tag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60163-6084-439A-9179-8BD6437A533B}"/>
              </a:ext>
            </a:extLst>
          </p:cNvPr>
          <p:cNvSpPr/>
          <p:nvPr/>
        </p:nvSpPr>
        <p:spPr>
          <a:xfrm>
            <a:off x="1076487" y="1221569"/>
            <a:ext cx="109412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Authentication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6A0F7-3956-494C-82E1-BF0E58FED23F}"/>
              </a:ext>
            </a:extLst>
          </p:cNvPr>
          <p:cNvSpPr/>
          <p:nvPr/>
        </p:nvSpPr>
        <p:spPr>
          <a:xfrm>
            <a:off x="3042612" y="1973901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060C2-A35E-4690-A050-72CA26ABEC6B}"/>
              </a:ext>
            </a:extLst>
          </p:cNvPr>
          <p:cNvSpPr/>
          <p:nvPr/>
        </p:nvSpPr>
        <p:spPr>
          <a:xfrm>
            <a:off x="1008999" y="3591580"/>
            <a:ext cx="110673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Core Database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1D22F-9656-46E4-BB9D-F6C92B0C1068}"/>
              </a:ext>
            </a:extLst>
          </p:cNvPr>
          <p:cNvSpPr/>
          <p:nvPr/>
        </p:nvSpPr>
        <p:spPr>
          <a:xfrm>
            <a:off x="3746611" y="110359"/>
            <a:ext cx="5474897" cy="73866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4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Databases &amp;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5BA75-4E76-4FC8-96F1-46258F739020}"/>
              </a:ext>
            </a:extLst>
          </p:cNvPr>
          <p:cNvSpPr/>
          <p:nvPr/>
        </p:nvSpPr>
        <p:spPr>
          <a:xfrm>
            <a:off x="3042612" y="2680265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81454-8CC6-402A-807A-8569A8065783}"/>
              </a:ext>
            </a:extLst>
          </p:cNvPr>
          <p:cNvSpPr/>
          <p:nvPr/>
        </p:nvSpPr>
        <p:spPr>
          <a:xfrm>
            <a:off x="3089908" y="4994794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Organization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0F966-8185-4C19-B343-8A0D686EAC7A}"/>
              </a:ext>
            </a:extLst>
          </p:cNvPr>
          <p:cNvSpPr/>
          <p:nvPr/>
        </p:nvSpPr>
        <p:spPr>
          <a:xfrm>
            <a:off x="3101248" y="5701158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Initiative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524D1-4598-4A3F-B7CF-4B9623A96900}"/>
              </a:ext>
            </a:extLst>
          </p:cNvPr>
          <p:cNvSpPr/>
          <p:nvPr/>
        </p:nvSpPr>
        <p:spPr>
          <a:xfrm>
            <a:off x="3101248" y="6398008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Resource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6C7E7A-0200-42F0-8E43-394A8A7B2620}"/>
              </a:ext>
            </a:extLst>
          </p:cNvPr>
          <p:cNvSpPr/>
          <p:nvPr/>
        </p:nvSpPr>
        <p:spPr>
          <a:xfrm>
            <a:off x="3101248" y="7094858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Consumer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1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B9752685-6094-4F34-9A3F-B20CF68637FF}"/>
              </a:ext>
            </a:extLst>
          </p:cNvPr>
          <p:cNvSpPr/>
          <p:nvPr/>
        </p:nvSpPr>
        <p:spPr>
          <a:xfrm>
            <a:off x="2841817" y="404912"/>
            <a:ext cx="7117974" cy="73866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4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Tables Dependency Chart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C73975-FD55-4D99-9336-7B0ACF5C1CE1}"/>
              </a:ext>
            </a:extLst>
          </p:cNvPr>
          <p:cNvGrpSpPr/>
          <p:nvPr/>
        </p:nvGrpSpPr>
        <p:grpSpPr>
          <a:xfrm>
            <a:off x="1483968" y="2141483"/>
            <a:ext cx="10154548" cy="4556232"/>
            <a:chOff x="1483968" y="2141483"/>
            <a:chExt cx="10154548" cy="45562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A2551F-1905-4E3A-9B45-283AD4521903}"/>
                </a:ext>
              </a:extLst>
            </p:cNvPr>
            <p:cNvSpPr/>
            <p:nvPr/>
          </p:nvSpPr>
          <p:spPr>
            <a:xfrm>
              <a:off x="1483968" y="2141483"/>
              <a:ext cx="6743625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1CB658-602B-4ABB-B671-DEA72411B3B6}"/>
                </a:ext>
              </a:extLst>
            </p:cNvPr>
            <p:cNvSpPr/>
            <p:nvPr/>
          </p:nvSpPr>
          <p:spPr>
            <a:xfrm>
              <a:off x="3149165" y="3810361"/>
              <a:ext cx="3413230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Organization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BA5AE5-5FE0-4841-B29E-17935D4DFFA1}"/>
                </a:ext>
              </a:extLst>
            </p:cNvPr>
            <p:cNvSpPr/>
            <p:nvPr/>
          </p:nvSpPr>
          <p:spPr>
            <a:xfrm>
              <a:off x="5224258" y="5721944"/>
              <a:ext cx="3003335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Resources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8F7CCE-C251-477D-A06F-FE684A7BFCFC}"/>
                </a:ext>
              </a:extLst>
            </p:cNvPr>
            <p:cNvSpPr/>
            <p:nvPr/>
          </p:nvSpPr>
          <p:spPr>
            <a:xfrm>
              <a:off x="1483968" y="5721944"/>
              <a:ext cx="3003335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Initiative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913148-6308-4EFC-ABC6-F39340BD27AA}"/>
                </a:ext>
              </a:extLst>
            </p:cNvPr>
            <p:cNvSpPr/>
            <p:nvPr/>
          </p:nvSpPr>
          <p:spPr>
            <a:xfrm>
              <a:off x="8796707" y="5721944"/>
              <a:ext cx="2841809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Consumer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9C2F47-1C40-4447-A965-2C7802BCE5FC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 flipH="1">
              <a:off x="4855780" y="3117254"/>
              <a:ext cx="1" cy="69310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B00870-0218-4AA4-9557-37451CCA2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5739" y="3117253"/>
              <a:ext cx="1" cy="309257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4F448E-9572-4248-BE63-DA6B46FD6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5820" y="2873310"/>
              <a:ext cx="1" cy="309257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3B070D-3829-4A99-969A-DD9850B58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7875" y="5243480"/>
              <a:ext cx="3822436" cy="942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52671B-E37D-49AB-89F9-6D2A79AFF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79" y="4786132"/>
              <a:ext cx="1" cy="46904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59F9C1-9723-442B-8561-08D61966A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634" y="5252902"/>
              <a:ext cx="1" cy="46904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5FC71A-085E-499A-A5C3-AE905FB68E44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27" y="5241208"/>
              <a:ext cx="1" cy="48300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1FB75E-5251-4752-BD61-787AE267F939}"/>
                </a:ext>
              </a:extLst>
            </p:cNvPr>
            <p:cNvSpPr/>
            <p:nvPr/>
          </p:nvSpPr>
          <p:spPr>
            <a:xfrm>
              <a:off x="8722439" y="2171697"/>
              <a:ext cx="2841809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Group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C394A1-1906-48B7-BF7F-A513CFDACDA9}"/>
                </a:ext>
              </a:extLst>
            </p:cNvPr>
            <p:cNvSpPr/>
            <p:nvPr/>
          </p:nvSpPr>
          <p:spPr>
            <a:xfrm>
              <a:off x="8726417" y="3810361"/>
              <a:ext cx="2841809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User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7EAFDF-5FB3-419A-9392-117E602E8332}"/>
                </a:ext>
              </a:extLst>
            </p:cNvPr>
            <p:cNvCxnSpPr/>
            <p:nvPr/>
          </p:nvCxnSpPr>
          <p:spPr>
            <a:xfrm flipH="1">
              <a:off x="10143342" y="3117254"/>
              <a:ext cx="1" cy="69310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43A27-6883-4501-9AB0-2651E012C3F6}"/>
              </a:ext>
            </a:extLst>
          </p:cNvPr>
          <p:cNvSpPr/>
          <p:nvPr/>
        </p:nvSpPr>
        <p:spPr>
          <a:xfrm>
            <a:off x="3083065" y="1647458"/>
            <a:ext cx="6635471" cy="4934171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Tables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Columns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Relationships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Plan.</a:t>
            </a:r>
          </a:p>
        </p:txBody>
      </p:sp>
    </p:spTree>
    <p:extLst>
      <p:ext uri="{BB962C8B-B14F-4D97-AF65-F5344CB8AC3E}">
        <p14:creationId xmlns:p14="http://schemas.microsoft.com/office/powerpoint/2010/main" val="20363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47824"/>
              </p:ext>
            </p:extLst>
          </p:nvPr>
        </p:nvGraphicFramePr>
        <p:xfrm>
          <a:off x="1991787" y="1736555"/>
          <a:ext cx="8818026" cy="198410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6596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981430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6613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08D31"/>
                            </a:solidFill>
                          </a:ln>
                          <a:solidFill>
                            <a:srgbClr val="108D31"/>
                          </a:solidFill>
                        </a:rPr>
                        <a:t>Tag</a:t>
                      </a:r>
                      <a:endParaRPr lang="en-US" sz="2900" spc="300" dirty="0">
                        <a:ln>
                          <a:solidFill>
                            <a:srgbClr val="108D31"/>
                          </a:solidFill>
                        </a:ln>
                        <a:solidFill>
                          <a:srgbClr val="108D3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6613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UUID, PRIMARY KEY, NOT NULL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6613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CHARFIELD(MAX_LENGTH = 100)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UNIQUE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NOT NU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6C40C15-8A42-47FA-8F0E-64A58C02EC4A}"/>
              </a:ext>
            </a:extLst>
          </p:cNvPr>
          <p:cNvSpPr/>
          <p:nvPr/>
        </p:nvSpPr>
        <p:spPr>
          <a:xfrm>
            <a:off x="0" y="5387111"/>
            <a:ext cx="12801600" cy="28424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5E48D-6A7A-47D2-999A-521CB69CC54D}"/>
              </a:ext>
            </a:extLst>
          </p:cNvPr>
          <p:cNvSpPr/>
          <p:nvPr/>
        </p:nvSpPr>
        <p:spPr>
          <a:xfrm>
            <a:off x="432326" y="5643934"/>
            <a:ext cx="2445221" cy="2328586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Value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7558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5C3DCC-DB70-4558-B5F9-5C4DADF1F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16508"/>
              </p:ext>
            </p:extLst>
          </p:nvPr>
        </p:nvGraphicFramePr>
        <p:xfrm>
          <a:off x="1913712" y="153281"/>
          <a:ext cx="9043322" cy="52307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34521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708801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4991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08D31"/>
                            </a:solidFill>
                          </a:ln>
                          <a:solidFill>
                            <a:srgbClr val="108D3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Organization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UNIQUE,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EMAIL_FIELD, UNIQUE,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27726860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48446392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IsClub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025291395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94767011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Popularity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SELECT_FIELD (HIGH | MID | LOW 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417407095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IsActive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913913506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Tags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83813339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84A3B5A-AF0A-46D7-8CF6-3210C95B1446}"/>
              </a:ext>
            </a:extLst>
          </p:cNvPr>
          <p:cNvSpPr/>
          <p:nvPr/>
        </p:nvSpPr>
        <p:spPr>
          <a:xfrm>
            <a:off x="0" y="5643934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BF85E-B26C-44D6-B362-CD3C1A955FDC}"/>
              </a:ext>
            </a:extLst>
          </p:cNvPr>
          <p:cNvSpPr/>
          <p:nvPr/>
        </p:nvSpPr>
        <p:spPr>
          <a:xfrm>
            <a:off x="483958" y="5829936"/>
            <a:ext cx="8890895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Location, Email, Site, Institution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Popularity, IsClub, </a:t>
            </a:r>
            <a:r>
              <a:rPr lang="en-US" sz="2666" dirty="0" err="1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isActive</a:t>
            </a:r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, Tags</a:t>
            </a:r>
          </a:p>
        </p:txBody>
      </p:sp>
    </p:spTree>
    <p:extLst>
      <p:ext uri="{BB962C8B-B14F-4D97-AF65-F5344CB8AC3E}">
        <p14:creationId xmlns:p14="http://schemas.microsoft.com/office/powerpoint/2010/main" val="286383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70292"/>
              </p:ext>
            </p:extLst>
          </p:nvPr>
        </p:nvGraphicFramePr>
        <p:xfrm>
          <a:off x="2112576" y="1002661"/>
          <a:ext cx="8576448" cy="394771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32725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643723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5639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08D31"/>
                            </a:solidFill>
                          </a:ln>
                          <a:solidFill>
                            <a:srgbClr val="108D3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Initiative (/Event)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UNIQUE,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1759452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FOREIGN KEY,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67984307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Tags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RELATIONSHIP,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809901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C218C2C-B4C3-4F80-9FE1-855A4A55F2D2}"/>
              </a:ext>
            </a:extLst>
          </p:cNvPr>
          <p:cNvSpPr/>
          <p:nvPr/>
        </p:nvSpPr>
        <p:spPr>
          <a:xfrm>
            <a:off x="0" y="5643934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9BB59-0605-4C29-8556-8B42208117EE}"/>
              </a:ext>
            </a:extLst>
          </p:cNvPr>
          <p:cNvSpPr/>
          <p:nvPr/>
        </p:nvSpPr>
        <p:spPr>
          <a:xfrm>
            <a:off x="483958" y="5829936"/>
            <a:ext cx="6880730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Link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Date, Organization, Tags</a:t>
            </a:r>
          </a:p>
        </p:txBody>
      </p:sp>
    </p:spTree>
    <p:extLst>
      <p:ext uri="{BB962C8B-B14F-4D97-AF65-F5344CB8AC3E}">
        <p14:creationId xmlns:p14="http://schemas.microsoft.com/office/powerpoint/2010/main" val="328210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83845"/>
              </p:ext>
            </p:extLst>
          </p:nvPr>
        </p:nvGraphicFramePr>
        <p:xfrm>
          <a:off x="1905253" y="219864"/>
          <a:ext cx="8991093" cy="52707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09521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581572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52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08D31"/>
                            </a:solidFill>
                          </a:ln>
                          <a:solidFill>
                            <a:srgbClr val="108D3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Resource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410414200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TEXT_FIELD,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747630362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17594521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FOREIGN KEY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NULL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679843073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Initiative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RELATIONSHIP,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115570019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CanDisplay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 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68666696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Tags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RELATIONSHIP,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14923192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AD1E4C-8E6C-4A16-B46F-C628772BC27A}"/>
              </a:ext>
            </a:extLst>
          </p:cNvPr>
          <p:cNvSpPr/>
          <p:nvPr/>
        </p:nvSpPr>
        <p:spPr>
          <a:xfrm>
            <a:off x="0" y="5706996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6BB9B-7575-4D4D-8325-9899E44BABB7}"/>
              </a:ext>
            </a:extLst>
          </p:cNvPr>
          <p:cNvSpPr/>
          <p:nvPr/>
        </p:nvSpPr>
        <p:spPr>
          <a:xfrm>
            <a:off x="483958" y="5829936"/>
            <a:ext cx="10375276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Description, Link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Date, Organization, Initiative, CanDisplay, Tags</a:t>
            </a:r>
          </a:p>
        </p:txBody>
      </p:sp>
    </p:spTree>
    <p:extLst>
      <p:ext uri="{BB962C8B-B14F-4D97-AF65-F5344CB8AC3E}">
        <p14:creationId xmlns:p14="http://schemas.microsoft.com/office/powerpoint/2010/main" val="67228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1894</TotalTime>
  <Words>568</Words>
  <Application>Microsoft Office PowerPoint</Application>
  <PresentationFormat>Custom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 Light</vt:lpstr>
      <vt:lpstr>Calibri</vt:lpstr>
      <vt:lpstr>Aharoni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82</cp:revision>
  <dcterms:created xsi:type="dcterms:W3CDTF">2021-04-28T13:28:02Z</dcterms:created>
  <dcterms:modified xsi:type="dcterms:W3CDTF">2021-05-29T11:55:43Z</dcterms:modified>
</cp:coreProperties>
</file>