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6C76-967E-4277-B567-37FE8E2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BA43-BAA6-45F6-AA52-8ADDA900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0875-CFCD-4D65-9512-35AA3D6C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7BE6-8D6D-4088-B500-731AEA74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696D-6318-41F4-96EC-E2FFF4F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4C25-C45C-434B-A3B1-929B1B39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081E2-24FC-43ED-9427-7EFE141F5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F4DC-CF55-4D4C-AA5D-879D2113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2E36-60A5-4DBC-BF45-3ECD3802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DDF3-1361-4337-8854-5784EF8A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4A234-5495-4666-98D8-60DFC6D25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CE650-1363-45E3-A3D2-DD504983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EA60-4125-4900-98FB-E895458C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6C91-1166-4A25-821D-5AD08412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17449-3F54-4433-A5A7-EE7C69B3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10CA-12C0-4EEB-808B-7BDB6991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A3FE-96CB-4E76-88FB-654FBD91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B9C4-D521-4A2C-BD1E-A38EC898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0AAA-414B-4350-B835-85F27A55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4645-26FB-4011-A269-B91ECE65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90B6-9012-480C-81C7-EF045655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B30C-C6D5-4F8E-9FD2-FB7881DC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5CCC-6FD6-4CE3-9311-BABB4401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0BE6-BBCD-4D8C-B5E7-40C927B4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7A2-D771-4FB5-90DB-6852D311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26EF-28B6-46AA-85B0-07D9E649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6EE9-8569-44B3-A5B5-A3525565F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1126D-E274-4407-A3CA-911B0E34E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BD5DB-96FD-49DF-B004-FC65BA04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04439-5D6F-4C4E-B2C3-34C9A62B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1E0C-0590-46CF-A01A-0257416F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64DA-7C9D-439A-87BF-390B75CB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41A5-F57B-4600-A06A-024DA4D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5F713-D84C-4104-86D1-ABA4F824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2B977-23CF-4E87-83F9-50B655BBB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1FB98-CB73-4CAD-9765-A2BF267B9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648B3-BAF6-4B51-8CD4-5AC0B086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B6667-EC0D-48E4-8F5F-21F21588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C74AD-0C5C-4454-82AA-E54300AB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6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4E30-983C-42B7-947E-67874347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4C841-134C-49DE-9098-64E911E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E99A8-9132-4C6B-AF83-A66DBB2D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62B1B-8CF8-4EEB-9988-FEEBF8D0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4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D40C6-AB9E-4CE6-BDD4-16AF246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7F7DE-AD30-42F9-9AD0-196CFCB2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85371-B863-4D56-A3C9-06D379EE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D865-E56E-484C-A27E-DC3EA398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56EC-287D-407E-B686-B310E460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019C8-0FD4-492E-9434-DE50DA517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75AF-0554-4289-8349-417BE93C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55893-2CD9-4E94-ABE2-4690E0B4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2340-35F6-4A14-A2AA-8CBA894B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93B-A996-4250-AF33-B99602B3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8FC5-4C3F-4421-A117-052E79534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2018D-8D52-4F23-86A7-44EF7630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DBFB6-DEAD-470D-863C-B31E7C3B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AD8C8-0325-432D-87DB-EEF9CC84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8218-7EA5-4926-BFBB-C99AD9C3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FA4E9-B431-4A08-A0EC-428BA95F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6BBA4-5E26-4120-8F1C-C1515D78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3495-65FA-4320-B961-B8056E203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0DD0-8E91-4C10-8493-638BB059883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6C89-9CD9-4BDF-8125-373E8654C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14CD-D134-4DF8-9F4A-A3CDA3596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39867C-9C18-48D7-95CF-B921E7B49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4" t="8077" r="6030" b="18879"/>
          <a:stretch/>
        </p:blipFill>
        <p:spPr>
          <a:xfrm>
            <a:off x="3717561" y="2818151"/>
            <a:ext cx="4766872" cy="1064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F82E9E-86E9-4F21-AD35-F788A530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34" y="1030676"/>
            <a:ext cx="2554445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3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C15F0-0413-46F1-989A-4C4BEF059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1" t="4634" r="31989" b="43185"/>
          <a:stretch/>
        </p:blipFill>
        <p:spPr>
          <a:xfrm>
            <a:off x="1124263" y="1690141"/>
            <a:ext cx="2548328" cy="266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BD3F1-2C7C-4347-96D5-2333DF99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9" b="96995" l="9201" r="93947">
                        <a14:foregroundMark x1="58354" y1="93169" x2="69492" y2="93169"/>
                        <a14:foregroundMark x1="93462" y1="46448" x2="93947" y2="49180"/>
                        <a14:foregroundMark x1="51096" y1="5235" x2="51816" y2="5191"/>
                        <a14:foregroundMark x1="38499" y1="6011" x2="51033" y2="5239"/>
                        <a14:foregroundMark x1="51816" y1="5191" x2="52300" y2="5738"/>
                        <a14:foregroundMark x1="29540" y1="89344" x2="58111" y2="94809"/>
                        <a14:foregroundMark x1="63923" y1="95628" x2="32203" y2="89891"/>
                        <a14:foregroundMark x1="32203" y1="90437" x2="66344" y2="96175"/>
                        <a14:foregroundMark x1="67554" y1="96995" x2="30266" y2="90164"/>
                        <a14:foregroundMark x1="30993" y1="90710" x2="27361" y2="89617"/>
                        <a14:foregroundMark x1="27603" y1="89344" x2="26392" y2="88525"/>
                        <a14:foregroundMark x1="66344" y1="96721" x2="69492" y2="96175"/>
                        <a14:foregroundMark x1="48514" y1="1639" x2="49153" y2="1639"/>
                        <a14:foregroundMark x1="38983" y1="1639" x2="48030" y2="1639"/>
                        <a14:foregroundMark x1="49844" y1="2186" x2="50847" y2="2186"/>
                        <a14:foregroundMark x1="49153" y1="2186" x2="49341" y2="2186"/>
                        <a14:backgroundMark x1="49395" y1="1093" x2="48668" y2="546"/>
                        <a14:backgroundMark x1="48184" y1="1366" x2="48668" y2="1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0604" y="1753222"/>
            <a:ext cx="393437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0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6349A2-BDD3-4FA5-879E-E9A144533003}"/>
              </a:ext>
            </a:extLst>
          </p:cNvPr>
          <p:cNvGrpSpPr/>
          <p:nvPr/>
        </p:nvGrpSpPr>
        <p:grpSpPr>
          <a:xfrm>
            <a:off x="6746571" y="909305"/>
            <a:ext cx="4253086" cy="4656930"/>
            <a:chOff x="6818271" y="1100535"/>
            <a:chExt cx="4253086" cy="46569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C2C562-30E4-469A-9578-CE15629E6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8271" y="1100535"/>
              <a:ext cx="4253086" cy="427975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B11A21-EEF0-412B-8005-1BD053DC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251"/>
            <a:stretch/>
          </p:blipFill>
          <p:spPr>
            <a:xfrm>
              <a:off x="6818271" y="5297435"/>
              <a:ext cx="4253086" cy="46003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B31F6A-3BE2-466B-8D0D-C13E8AF6297A}"/>
                </a:ext>
              </a:extLst>
            </p:cNvPr>
            <p:cNvSpPr/>
            <p:nvPr/>
          </p:nvSpPr>
          <p:spPr>
            <a:xfrm>
              <a:off x="6967789" y="4942675"/>
              <a:ext cx="4031868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000" b="0" cap="none" spc="300" dirty="0">
                  <a:ln w="0">
                    <a:solidFill>
                      <a:schemeClr val="bg1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EntitledJNL" panose="00000400000000000000" pitchFamily="2" charset="0"/>
                </a:rPr>
                <a:t>THE AS8 ORGANIZATION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A3907BD-A75F-47DB-86BE-96A4855E4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7" b="1"/>
          <a:stretch/>
        </p:blipFill>
        <p:spPr>
          <a:xfrm>
            <a:off x="1192343" y="1064712"/>
            <a:ext cx="4417149" cy="45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768A49-646D-48F2-9194-9BE02674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313"/>
            <a:ext cx="5145470" cy="51210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B4DF244-9E34-4B12-B614-49D3EF6C363B}"/>
              </a:ext>
            </a:extLst>
          </p:cNvPr>
          <p:cNvGrpSpPr/>
          <p:nvPr/>
        </p:nvGrpSpPr>
        <p:grpSpPr>
          <a:xfrm>
            <a:off x="6469158" y="593313"/>
            <a:ext cx="5145470" cy="5121084"/>
            <a:chOff x="3126351" y="1387791"/>
            <a:chExt cx="5145470" cy="51210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AEB176-9AC0-4A2C-B41B-9C7363526865}"/>
                </a:ext>
              </a:extLst>
            </p:cNvPr>
            <p:cNvSpPr/>
            <p:nvPr/>
          </p:nvSpPr>
          <p:spPr>
            <a:xfrm>
              <a:off x="3126351" y="1387791"/>
              <a:ext cx="5145470" cy="5121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AFB1B8-42C5-4308-B014-529E402CAB74}"/>
                </a:ext>
              </a:extLst>
            </p:cNvPr>
            <p:cNvGrpSpPr/>
            <p:nvPr/>
          </p:nvGrpSpPr>
          <p:grpSpPr>
            <a:xfrm>
              <a:off x="3852813" y="2163573"/>
              <a:ext cx="3730187" cy="2851574"/>
              <a:chOff x="3852813" y="2478367"/>
              <a:chExt cx="3730187" cy="2851574"/>
            </a:xfrm>
          </p:grpSpPr>
          <p:pic>
            <p:nvPicPr>
              <p:cNvPr id="5" name="Picture 4" descr="No photo description available.">
                <a:extLst>
                  <a:ext uri="{FF2B5EF4-FFF2-40B4-BE49-F238E27FC236}">
                    <a16:creationId xmlns:a16="http://schemas.microsoft.com/office/drawing/2014/main" id="{5BE9ACD5-8611-4C5E-964E-443CE09259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2222" y1="39653" x2="42222" y2="40208"/>
                            <a14:foregroundMark x1="56667" y1="43819" x2="56667" y2="43819"/>
                            <a14:backgroundMark x1="46875" y1="54792" x2="46875" y2="547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00" t="36285" r="37833" b="38672"/>
              <a:stretch/>
            </p:blipFill>
            <p:spPr bwMode="auto">
              <a:xfrm>
                <a:off x="4806243" y="2478367"/>
                <a:ext cx="1834746" cy="1901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10C7FA-1746-4FFF-BEFD-2488014570DB}"/>
                  </a:ext>
                </a:extLst>
              </p:cNvPr>
              <p:cNvSpPr/>
              <p:nvPr/>
            </p:nvSpPr>
            <p:spPr>
              <a:xfrm>
                <a:off x="3864449" y="4263127"/>
                <a:ext cx="3669274" cy="662200"/>
              </a:xfrm>
              <a:prstGeom prst="rect">
                <a:avLst/>
              </a:prstGeom>
              <a:noFill/>
            </p:spPr>
            <p:txBody>
              <a:bodyPr wrap="none" lIns="107156" tIns="53578" rIns="107156" bIns="53578">
                <a:spAutoFit/>
              </a:bodyPr>
              <a:lstStyle/>
              <a:p>
                <a:pPr algn="ctr"/>
                <a:r>
                  <a:rPr lang="en-US" sz="3600" dirty="0">
                    <a:ln w="0">
                      <a:solidFill>
                        <a:schemeClr val="tx1"/>
                      </a:solidFill>
                    </a:ln>
                    <a:latin typeface="Montserrat" panose="00000500000000000000" pitchFamily="2" charset="0"/>
                  </a:rPr>
                  <a:t>VISION GREEN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4A2574-2AD5-49D3-B47E-77747F6256C7}"/>
                  </a:ext>
                </a:extLst>
              </p:cNvPr>
              <p:cNvSpPr/>
              <p:nvPr/>
            </p:nvSpPr>
            <p:spPr>
              <a:xfrm>
                <a:off x="3852813" y="4698518"/>
                <a:ext cx="3730187" cy="631423"/>
              </a:xfrm>
              <a:prstGeom prst="rect">
                <a:avLst/>
              </a:prstGeom>
              <a:noFill/>
            </p:spPr>
            <p:txBody>
              <a:bodyPr wrap="none" lIns="107156" tIns="53578" rIns="107156" bIns="53578">
                <a:spAutoFit/>
              </a:bodyPr>
              <a:lstStyle/>
              <a:p>
                <a:pPr algn="ctr"/>
                <a:r>
                  <a:rPr lang="en-US" sz="3300" dirty="0">
                    <a:ln w="0">
                      <a:solidFill>
                        <a:schemeClr val="tx1"/>
                      </a:solidFill>
                    </a:ln>
                    <a:latin typeface="Montserrat" panose="00000500000000000000" pitchFamily="2" charset="0"/>
                  </a:rPr>
                  <a:t>ORGANIZATION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23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85416E-DB1D-47FF-BBDA-899245D0BA48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EntitledJNL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14</cp:revision>
  <dcterms:created xsi:type="dcterms:W3CDTF">2021-04-03T11:46:09Z</dcterms:created>
  <dcterms:modified xsi:type="dcterms:W3CDTF">2021-05-12T06:59:25Z</dcterms:modified>
</cp:coreProperties>
</file>