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6C76-967E-4277-B567-37FE8E2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BA43-BAA6-45F6-AA52-8ADDA900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0875-CFCD-4D65-9512-35AA3D6C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7BE6-8D6D-4088-B500-731AEA7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696D-6318-41F4-96EC-E2FFF4F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4C25-C45C-434B-A3B1-929B1B39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081E2-24FC-43ED-9427-7EFE141F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BF4DC-CF55-4D4C-AA5D-879D211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2E36-60A5-4DBC-BF45-3ECD380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DDF3-1361-4337-8854-5784EF8A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A234-5495-4666-98D8-60DFC6D2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CE650-1363-45E3-A3D2-DD504983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A60-4125-4900-98FB-E895458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6C91-1166-4A25-821D-5AD08412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7449-3F54-4433-A5A7-EE7C69B3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0CA-12C0-4EEB-808B-7BDB6991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A3FE-96CB-4E76-88FB-654FBD91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B9C4-D521-4A2C-BD1E-A38EC898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0AAA-414B-4350-B835-85F27A5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4645-26FB-4011-A269-B91ECE6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0B6-9012-480C-81C7-EF045655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B30C-C6D5-4F8E-9FD2-FB7881DC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5CCC-6FD6-4CE3-9311-BABB4401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0BE6-BBCD-4D8C-B5E7-40C927B4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7A2-D771-4FB5-90DB-6852D311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26EF-28B6-46AA-85B0-07D9E64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EE9-8569-44B3-A5B5-A3525565F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126D-E274-4407-A3CA-911B0E34E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D5DB-96FD-49DF-B004-FC65BA04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4439-5D6F-4C4E-B2C3-34C9A62B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1E0C-0590-46CF-A01A-0257416F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64DA-7C9D-439A-87BF-390B75CB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41A5-F57B-4600-A06A-024DA4D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5F713-D84C-4104-86D1-ABA4F824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2B977-23CF-4E87-83F9-50B655BB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FB98-CB73-4CAD-9765-A2BF267B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648B3-BAF6-4B51-8CD4-5AC0B086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B6667-EC0D-48E4-8F5F-21F21588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C74AD-0C5C-4454-82AA-E54300A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4E30-983C-42B7-947E-6787434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4C841-134C-49DE-9098-64E911E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99A8-9132-4C6B-AF83-A66DBB2D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2B1B-8CF8-4EEB-9988-FEEBF8D0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D40C6-AB9E-4CE6-BDD4-16AF246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7F7DE-AD30-42F9-9AD0-196CFCB2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85371-B863-4D56-A3C9-06D379EE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D865-E56E-484C-A27E-DC3EA398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56EC-287D-407E-B686-B310E460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19C8-0FD4-492E-9434-DE50DA517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75AF-0554-4289-8349-417BE93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893-2CD9-4E94-ABE2-4690E0B4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2340-35F6-4A14-A2AA-8CBA894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93B-A996-4250-AF33-B99602B3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08FC5-4C3F-4421-A117-052E7953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018D-8D52-4F23-86A7-44EF7630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BFB6-DEAD-470D-863C-B31E7C3B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D8C8-0325-432D-87DB-EEF9CC8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8218-7EA5-4926-BFBB-C99AD9C3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A4E9-B431-4A08-A0EC-428BA95F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BBA4-5E26-4120-8F1C-C1515D78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3495-65FA-4320-B961-B8056E20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0DD0-8E91-4C10-8493-638BB059883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6C89-9CD9-4BDF-8125-373E8654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4CD-D134-4DF8-9F4A-A3CDA359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8192-5D89-4683-B04D-04C6A362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11.sv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9867C-9C18-48D7-95CF-B921E7B4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4" t="8077" r="6030" b="18879"/>
          <a:stretch/>
        </p:blipFill>
        <p:spPr>
          <a:xfrm>
            <a:off x="3717561" y="2818151"/>
            <a:ext cx="4766872" cy="1064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82E9E-86E9-4F21-AD35-F788A530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34" y="1030676"/>
            <a:ext cx="2554445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C15F0-0413-46F1-989A-4C4BEF059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4634" r="31989" b="43185"/>
          <a:stretch/>
        </p:blipFill>
        <p:spPr>
          <a:xfrm>
            <a:off x="1124263" y="1690141"/>
            <a:ext cx="2548328" cy="266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BD3F1-2C7C-4347-96D5-2333DF99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" b="96995" l="9201" r="93947">
                        <a14:foregroundMark x1="58354" y1="93169" x2="69492" y2="93169"/>
                        <a14:foregroundMark x1="93462" y1="46448" x2="93947" y2="49180"/>
                        <a14:foregroundMark x1="51096" y1="5235" x2="51816" y2="5191"/>
                        <a14:foregroundMark x1="38499" y1="6011" x2="51033" y2="5239"/>
                        <a14:foregroundMark x1="51816" y1="5191" x2="52300" y2="5738"/>
                        <a14:foregroundMark x1="29540" y1="89344" x2="58111" y2="94809"/>
                        <a14:foregroundMark x1="63923" y1="95628" x2="32203" y2="89891"/>
                        <a14:foregroundMark x1="32203" y1="90437" x2="66344" y2="96175"/>
                        <a14:foregroundMark x1="67554" y1="96995" x2="30266" y2="90164"/>
                        <a14:foregroundMark x1="30993" y1="90710" x2="27361" y2="89617"/>
                        <a14:foregroundMark x1="27603" y1="89344" x2="26392" y2="88525"/>
                        <a14:foregroundMark x1="66344" y1="96721" x2="69492" y2="96175"/>
                        <a14:foregroundMark x1="48514" y1="1639" x2="49153" y2="1639"/>
                        <a14:foregroundMark x1="38983" y1="1639" x2="48030" y2="1639"/>
                        <a14:foregroundMark x1="49844" y1="2186" x2="50847" y2="2186"/>
                        <a14:foregroundMark x1="49153" y1="2186" x2="49341" y2="2186"/>
                        <a14:backgroundMark x1="49395" y1="1093" x2="48668" y2="546"/>
                        <a14:backgroundMark x1="48184" y1="1366" x2="48668" y2="1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0604" y="1753222"/>
            <a:ext cx="393437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6349A2-BDD3-4FA5-879E-E9A144533003}"/>
              </a:ext>
            </a:extLst>
          </p:cNvPr>
          <p:cNvGrpSpPr/>
          <p:nvPr/>
        </p:nvGrpSpPr>
        <p:grpSpPr>
          <a:xfrm>
            <a:off x="6746571" y="909305"/>
            <a:ext cx="4253086" cy="4656930"/>
            <a:chOff x="6818271" y="1100535"/>
            <a:chExt cx="4253086" cy="4656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C2C562-30E4-469A-9578-CE15629E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271" y="1100535"/>
              <a:ext cx="4253086" cy="427975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B11A21-EEF0-412B-8005-1BD053DC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51"/>
            <a:stretch/>
          </p:blipFill>
          <p:spPr>
            <a:xfrm>
              <a:off x="6818271" y="5297435"/>
              <a:ext cx="4253086" cy="4600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B31F6A-3BE2-466B-8D0D-C13E8AF6297A}"/>
                </a:ext>
              </a:extLst>
            </p:cNvPr>
            <p:cNvSpPr/>
            <p:nvPr/>
          </p:nvSpPr>
          <p:spPr>
            <a:xfrm>
              <a:off x="6967789" y="4942675"/>
              <a:ext cx="4031868" cy="5539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000" b="0" cap="none" spc="300" dirty="0">
                  <a:ln w="0"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EntitledJNL" panose="00000400000000000000" pitchFamily="2" charset="0"/>
                </a:rPr>
                <a:t>THE AS8 ORGANIZATION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A3907BD-A75F-47DB-86BE-96A4855E4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7" b="1"/>
          <a:stretch/>
        </p:blipFill>
        <p:spPr>
          <a:xfrm>
            <a:off x="1192343" y="1064712"/>
            <a:ext cx="4417149" cy="45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68A49-646D-48F2-9194-9BE02674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13"/>
            <a:ext cx="5145470" cy="51210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C6C45A4-CF9A-4190-AC52-A9BE54E8D2B0}"/>
              </a:ext>
            </a:extLst>
          </p:cNvPr>
          <p:cNvGrpSpPr/>
          <p:nvPr/>
        </p:nvGrpSpPr>
        <p:grpSpPr>
          <a:xfrm>
            <a:off x="6469158" y="424500"/>
            <a:ext cx="5145470" cy="5121084"/>
            <a:chOff x="6469158" y="480771"/>
            <a:chExt cx="5145470" cy="51210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AEB176-9AC0-4A2C-B41B-9C7363526865}"/>
                </a:ext>
              </a:extLst>
            </p:cNvPr>
            <p:cNvSpPr/>
            <p:nvPr/>
          </p:nvSpPr>
          <p:spPr>
            <a:xfrm>
              <a:off x="6469158" y="480771"/>
              <a:ext cx="5145470" cy="51210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10C7FA-1746-4FFF-BEFD-2488014570DB}"/>
                </a:ext>
              </a:extLst>
            </p:cNvPr>
            <p:cNvSpPr/>
            <p:nvPr/>
          </p:nvSpPr>
          <p:spPr>
            <a:xfrm>
              <a:off x="7165053" y="3316458"/>
              <a:ext cx="3669274" cy="662200"/>
            </a:xfrm>
            <a:prstGeom prst="rect">
              <a:avLst/>
            </a:prstGeom>
            <a:noFill/>
          </p:spPr>
          <p:txBody>
            <a:bodyPr wrap="none" lIns="107156" tIns="53578" rIns="107156" bIns="53578">
              <a:spAutoFit/>
            </a:bodyPr>
            <a:lstStyle/>
            <a:p>
              <a:pPr algn="ctr"/>
              <a:r>
                <a:rPr lang="en-US" sz="36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" panose="00000500000000000000" pitchFamily="2" charset="0"/>
                </a:rPr>
                <a:t>VISION GREEN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4A2574-2AD5-49D3-B47E-77747F6256C7}"/>
                </a:ext>
              </a:extLst>
            </p:cNvPr>
            <p:cNvSpPr/>
            <p:nvPr/>
          </p:nvSpPr>
          <p:spPr>
            <a:xfrm>
              <a:off x="7153417" y="3751849"/>
              <a:ext cx="3730187" cy="631423"/>
            </a:xfrm>
            <a:prstGeom prst="rect">
              <a:avLst/>
            </a:prstGeom>
            <a:noFill/>
          </p:spPr>
          <p:txBody>
            <a:bodyPr wrap="none" lIns="107156" tIns="53578" rIns="107156" bIns="53578">
              <a:spAutoFit/>
            </a:bodyPr>
            <a:lstStyle/>
            <a:p>
              <a:pPr algn="ctr"/>
              <a:r>
                <a:rPr lang="en-US" sz="330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" panose="00000500000000000000" pitchFamily="2" charset="0"/>
                </a:rPr>
                <a:t>ORGANIZATION</a:t>
              </a: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02AE38C-A16C-48C0-95E4-E4DA40BD16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0" t="31156" r="34840" b="36901"/>
            <a:stretch/>
          </p:blipFill>
          <p:spPr bwMode="auto">
            <a:xfrm>
              <a:off x="7929644" y="1213814"/>
              <a:ext cx="2140092" cy="2215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223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5260EC8-0917-42BD-B1D3-A2A192474D9E}"/>
              </a:ext>
            </a:extLst>
          </p:cNvPr>
          <p:cNvGrpSpPr/>
          <p:nvPr/>
        </p:nvGrpSpPr>
        <p:grpSpPr>
          <a:xfrm>
            <a:off x="540859" y="234385"/>
            <a:ext cx="5143500" cy="5767753"/>
            <a:chOff x="6361087" y="365014"/>
            <a:chExt cx="5143500" cy="576775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89B54A-E39B-487D-BAA4-894DAD30B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897"/>
            <a:stretch/>
          </p:blipFill>
          <p:spPr>
            <a:xfrm>
              <a:off x="6361087" y="365014"/>
              <a:ext cx="5143500" cy="576775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834CCC7-785D-424B-A004-AA4A0D92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70" y="3188956"/>
              <a:ext cx="3749109" cy="2943811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0D72470-FCFA-46C4-90D9-828AAB88E9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0" t="31156" r="34840" b="36901"/>
            <a:stretch/>
          </p:blipFill>
          <p:spPr bwMode="auto">
            <a:xfrm>
              <a:off x="11192458" y="5809686"/>
              <a:ext cx="312129" cy="323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0DC7E6-C8B7-4591-9336-452A7273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087" y="5809685"/>
              <a:ext cx="312129" cy="323081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4568C-8D9A-4EEA-8E2B-FBDB58517704}"/>
              </a:ext>
            </a:extLst>
          </p:cNvPr>
          <p:cNvGrpSpPr/>
          <p:nvPr/>
        </p:nvGrpSpPr>
        <p:grpSpPr>
          <a:xfrm>
            <a:off x="6783615" y="-1"/>
            <a:ext cx="5143500" cy="6858001"/>
            <a:chOff x="6656642" y="-68601"/>
            <a:chExt cx="5143500" cy="68580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142831B-E19E-4A11-A9C9-CFD1CC6E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42" y="-68601"/>
              <a:ext cx="5143500" cy="6858000"/>
            </a:xfrm>
            <a:prstGeom prst="rect">
              <a:avLst/>
            </a:prstGeom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EB086F51-5F32-458F-BB78-C1AFF4BB1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00" t="31156" r="34840" b="36901"/>
            <a:stretch/>
          </p:blipFill>
          <p:spPr bwMode="auto">
            <a:xfrm>
              <a:off x="11488013" y="6466319"/>
              <a:ext cx="312129" cy="323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47039E6-F763-4AA0-BFC3-958321CE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42" y="6466318"/>
              <a:ext cx="312129" cy="32308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957E617-52D8-4435-800B-8D5EBC59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38829" y="3714772"/>
              <a:ext cx="3549184" cy="1950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1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85416E-DB1D-47FF-BBDA-899245D0BA48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EntitledJNL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19</cp:revision>
  <dcterms:created xsi:type="dcterms:W3CDTF">2021-04-03T11:46:09Z</dcterms:created>
  <dcterms:modified xsi:type="dcterms:W3CDTF">2021-06-01T06:33:17Z</dcterms:modified>
</cp:coreProperties>
</file>