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84" d="100"/>
          <a:sy n="184" d="100"/>
        </p:scale>
        <p:origin x="-3642" y="-1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C6C76-967E-4277-B567-37FE8E2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26BA43-BAA6-45F6-AA52-8ADDA900E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B0875-CFCD-4D65-9512-35AA3D6C4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0DD0-8E91-4C10-8493-638BB059883F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B7BE6-8D6D-4088-B500-731AEA743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2696D-6318-41F4-96EC-E2FFF4F0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8192-5D89-4683-B04D-04C6A3620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94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14C25-C45C-434B-A3B1-929B1B39A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081E2-24FC-43ED-9427-7EFE141F5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BF4DC-CF55-4D4C-AA5D-879D21133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0DD0-8E91-4C10-8493-638BB059883F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B2E36-60A5-4DBC-BF45-3ECD3802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EDDF3-1361-4337-8854-5784EF8AA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8192-5D89-4683-B04D-04C6A3620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24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24A234-5495-4666-98D8-60DFC6D258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DCE650-1363-45E3-A3D2-DD5049838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8EA60-4125-4900-98FB-E895458CF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0DD0-8E91-4C10-8493-638BB059883F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16C91-1166-4A25-821D-5AD08412A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17449-3F54-4433-A5A7-EE7C69B37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8192-5D89-4683-B04D-04C6A3620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1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C10CA-12C0-4EEB-808B-7BDB6991F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7A3FE-96CB-4E76-88FB-654FBD91F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4B9C4-D521-4A2C-BD1E-A38EC898D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0DD0-8E91-4C10-8493-638BB059883F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10AAA-414B-4350-B835-85F27A55C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14645-26FB-4011-A269-B91ECE65B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8192-5D89-4683-B04D-04C6A3620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090B6-9012-480C-81C7-EF0456555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7B30C-C6D5-4F8E-9FD2-FB7881DC7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B5CCC-6FD6-4CE3-9311-BABB4401F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0DD0-8E91-4C10-8493-638BB059883F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30BE6-BBCD-4D8C-B5E7-40C927B4B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517A2-D771-4FB5-90DB-6852D311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8192-5D89-4683-B04D-04C6A3620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69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426EF-28B6-46AA-85B0-07D9E6496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16EE9-8569-44B3-A5B5-A3525565FF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1126D-E274-4407-A3CA-911B0E34E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BD5DB-96FD-49DF-B004-FC65BA04C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0DD0-8E91-4C10-8493-638BB059883F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04439-5D6F-4C4E-B2C3-34C9A62B8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01E0C-0590-46CF-A01A-0257416F0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8192-5D89-4683-B04D-04C6A3620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3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A64DA-7C9D-439A-87BF-390B75CB8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841A5-F57B-4600-A06A-024DA4D23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25F713-D84C-4104-86D1-ABA4F8246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62B977-23CF-4E87-83F9-50B655BBBA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91FB98-CB73-4CAD-9765-A2BF267B9E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1648B3-BAF6-4B51-8CD4-5AC0B086D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0DD0-8E91-4C10-8493-638BB059883F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5B6667-EC0D-48E4-8F5F-21F215889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FC74AD-0C5C-4454-82AA-E54300ABD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8192-5D89-4683-B04D-04C6A3620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6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94E30-983C-42B7-947E-678743477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14C841-134C-49DE-9098-64E911EDE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0DD0-8E91-4C10-8493-638BB059883F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2E99A8-9132-4C6B-AF83-A66DBB2D3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662B1B-8CF8-4EEB-9988-FEEBF8D03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8192-5D89-4683-B04D-04C6A3620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4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9D40C6-AB9E-4CE6-BDD4-16AF24691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0DD0-8E91-4C10-8493-638BB059883F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F7F7DE-AD30-42F9-9AD0-196CFCB2E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85371-B863-4D56-A3C9-06D379EEE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8192-5D89-4683-B04D-04C6A3620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11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9D865-E56E-484C-A27E-DC3EA398F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956EC-287D-407E-B686-B310E4608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5019C8-0FD4-492E-9434-DE50DA517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E75AF-0554-4289-8349-417BE93C7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0DD0-8E91-4C10-8493-638BB059883F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55893-2CD9-4E94-ABE2-4690E0B4B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92340-35F6-4A14-A2AA-8CBA894B2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8192-5D89-4683-B04D-04C6A3620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51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893B-A996-4250-AF33-B99602B31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D08FC5-4C3F-4421-A117-052E795346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02018D-8D52-4F23-86A7-44EF7630D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DBFB6-DEAD-470D-863C-B31E7C3BA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0DD0-8E91-4C10-8493-638BB059883F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AD8C8-0325-432D-87DB-EEF9CC84A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68218-7EA5-4926-BFBB-C99AD9C33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8192-5D89-4683-B04D-04C6A3620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83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5FA4E9-B431-4A08-A0EC-428BA95F7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6BBA4-5E26-4120-8F1C-C1515D78D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23495-65FA-4320-B961-B8056E2035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0DD0-8E91-4C10-8493-638BB059883F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06C89-9CD9-4BDF-8125-373E8654C3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314CD-D134-4DF8-9F4A-A3CDA35965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88192-5D89-4683-B04D-04C6A3620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48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39867C-9C18-48D7-95CF-B921E7B49C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14" t="8077" r="6030" b="18879"/>
          <a:stretch/>
        </p:blipFill>
        <p:spPr>
          <a:xfrm>
            <a:off x="3717561" y="2818151"/>
            <a:ext cx="4766872" cy="10643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F82E9E-86E9-4F21-AD35-F788A5301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134" y="1030676"/>
            <a:ext cx="2554445" cy="107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439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EC15F0-0413-46F1-989A-4C4BEF0595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21" t="4634" r="31989" b="43185"/>
          <a:stretch/>
        </p:blipFill>
        <p:spPr>
          <a:xfrm>
            <a:off x="1124263" y="1690141"/>
            <a:ext cx="2548328" cy="2668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CBD3F1-2C7C-4347-96D5-2333DF992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39" b="96995" l="9201" r="93947">
                        <a14:foregroundMark x1="58354" y1="93169" x2="69492" y2="93169"/>
                        <a14:foregroundMark x1="93462" y1="46448" x2="93947" y2="49180"/>
                        <a14:foregroundMark x1="51096" y1="5235" x2="51816" y2="5191"/>
                        <a14:foregroundMark x1="38499" y1="6011" x2="51033" y2="5239"/>
                        <a14:foregroundMark x1="51816" y1="5191" x2="52300" y2="5738"/>
                        <a14:foregroundMark x1="29540" y1="89344" x2="58111" y2="94809"/>
                        <a14:foregroundMark x1="63923" y1="95628" x2="32203" y2="89891"/>
                        <a14:foregroundMark x1="32203" y1="90437" x2="66344" y2="96175"/>
                        <a14:foregroundMark x1="67554" y1="96995" x2="30266" y2="90164"/>
                        <a14:foregroundMark x1="30993" y1="90710" x2="27361" y2="89617"/>
                        <a14:foregroundMark x1="27603" y1="89344" x2="26392" y2="88525"/>
                        <a14:foregroundMark x1="66344" y1="96721" x2="69492" y2="96175"/>
                        <a14:foregroundMark x1="48514" y1="1639" x2="49153" y2="1639"/>
                        <a14:foregroundMark x1="38983" y1="1639" x2="48030" y2="1639"/>
                        <a14:foregroundMark x1="49844" y1="2186" x2="50847" y2="2186"/>
                        <a14:foregroundMark x1="49153" y1="2186" x2="49341" y2="2186"/>
                        <a14:backgroundMark x1="49395" y1="1093" x2="48668" y2="546"/>
                        <a14:backgroundMark x1="48184" y1="1366" x2="48668" y2="136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10604" y="1753222"/>
            <a:ext cx="3934374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606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085416E-DB1D-47FF-BBDA-899245D0BA48}">
  <we:reference id="wa104381411" version="1.0.0.0" store="en-US" storeType="OMEX"/>
  <we:alternateReferences>
    <we:reference id="wa104381411" version="1.0.0.0" store="WA10438141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Ahammad Shawki</dc:creator>
  <cp:lastModifiedBy>Ahammad Shawki</cp:lastModifiedBy>
  <cp:revision>9</cp:revision>
  <dcterms:created xsi:type="dcterms:W3CDTF">2021-04-03T11:46:09Z</dcterms:created>
  <dcterms:modified xsi:type="dcterms:W3CDTF">2021-04-04T08:16:06Z</dcterms:modified>
</cp:coreProperties>
</file>