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60E7C-89ED-46E7-A83A-53B1747C2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16093-2D0B-4311-AB89-1B5852101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11C25-BDDE-4863-9954-94A6973EB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5ED0-BD4A-478B-B83E-9A7138D540C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A915F-0259-47F1-853F-2827F7450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9ABD7-0B6E-4919-BED5-09544E29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C95E-20F5-44B0-A9B5-00363355B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7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04118-E5AE-49C7-954B-3002E5BA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E9C4C-9A3C-4691-B0BE-650095D45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02BEA-4A2F-4E34-A386-E8E68EB0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5ED0-BD4A-478B-B83E-9A7138D540C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7CD0B-AC0D-4780-9373-22598C032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DE836-848A-4544-AA6B-AADD340A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C95E-20F5-44B0-A9B5-00363355B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2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F44A7D-29CD-4A29-9ACF-C0950D795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25E44-7578-4AB3-B75B-F03F5EAC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0A121-CAA6-4AAC-AD2B-EE310922E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5ED0-BD4A-478B-B83E-9A7138D540C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F3BD8-98C3-45E8-A175-FE2B895E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A7CFE-729D-4466-85B2-0041FEF67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C95E-20F5-44B0-A9B5-00363355B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3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E45FE-E325-42A0-8C3C-64ED22C00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9A2AD-57FE-4EF3-80A7-15BF55E40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0C944-8E8C-4076-A9FC-6E509D414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5ED0-BD4A-478B-B83E-9A7138D540C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6D064-1525-429D-BF8F-2F7D8EFB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0C357-5AF9-4766-AB68-887BECD3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C95E-20F5-44B0-A9B5-00363355B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6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3CD4-AF27-4895-BEDC-ED5BCE70F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278BB-634E-41B9-91D3-0B53753EF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C5D24-8A33-40A0-B7E4-9581E999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5ED0-BD4A-478B-B83E-9A7138D540C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F6939-5A1B-4EEB-B2AE-EB92FDE16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A9306-C3E1-497B-A2E0-7B41B614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C95E-20F5-44B0-A9B5-00363355B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6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165A1-25CD-4F99-9EE8-5A940079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3DDAC-0E60-4B4D-AFC8-4CB9CDE38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B0A64-180F-4FEB-8E9F-D7B78FA92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F6E18-FF00-4F96-AF0B-0834F06D8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5ED0-BD4A-478B-B83E-9A7138D540C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5A5F2-15D1-425D-839D-A2A91C9C6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78009-A60B-4871-8190-5F2B7AAE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C95E-20F5-44B0-A9B5-00363355B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6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9819-2E7C-4163-A8B0-CE80EBEB6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9AFDC-B5F5-40DE-92CC-2191D83E8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B87D3-8800-49D7-BB80-655B516D2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FEBC4-E100-49B3-8D0E-E058F7511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1ECBEF-7DF8-4630-A44F-BE36F975E6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D430A-2753-4FE5-8694-D9319D65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5ED0-BD4A-478B-B83E-9A7138D540C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E55B9-97AE-4390-96C9-62F9B43D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867FA-9C0E-44F4-A09D-5E807320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C95E-20F5-44B0-A9B5-00363355B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2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16AFA-CE1B-4AA6-9287-8EDC18383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E6913-5A07-45C5-B564-15C8E035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5ED0-BD4A-478B-B83E-9A7138D540C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7E248-56D0-43F2-B376-CD1ECD56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A4DDE-C49C-44BD-9F46-73CD3CF57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C95E-20F5-44B0-A9B5-00363355B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0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9B4601-C6EE-4B2F-B592-8A85E514D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5ED0-BD4A-478B-B83E-9A7138D540C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1D196-3BF1-43C5-AFF0-0E8CB53FE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44C5B-1A24-4486-B5B4-D8E6D79F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C95E-20F5-44B0-A9B5-00363355B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9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3A13-31CB-448E-9DB8-AB99514A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800B8-BCD5-4FA6-9401-4056B4E03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7A689-ABD6-4E55-8EA8-3628E7C78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A5B14-90BD-4110-80BB-B3A9135A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5ED0-BD4A-478B-B83E-9A7138D540C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0F847-A38C-40A6-99F9-ECC063D32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02FA7-83E7-4C9E-8E7E-E70CBA7A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C95E-20F5-44B0-A9B5-00363355B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8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620E-65F6-4D4E-B41E-D4E83EA21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FEE71E-9749-41C1-9A72-500A0F339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4BAAA-14CC-47F1-8722-AE8066A51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D32CF-3050-4E02-AAE7-8D4F6AF7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5ED0-BD4A-478B-B83E-9A7138D540C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D1750-FCC3-420A-B05A-8B41E075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D46DA-3D13-4E06-843C-CD5D77C4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C95E-20F5-44B0-A9B5-00363355B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2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7D4A81-9FB9-4FC1-8E02-01E17E37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472D1-5151-4D46-8F3A-FF4239AB1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FE7D8-F224-4ACF-9B90-D74523440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D5ED0-BD4A-478B-B83E-9A7138D540C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BC997-B859-4977-B5D5-943674428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644A7-D035-4B2A-9B6F-5AD2D38BC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EC95E-20F5-44B0-A9B5-00363355B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8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97E722-DC10-41E9-9308-6B283E8127B6}"/>
              </a:ext>
            </a:extLst>
          </p:cNvPr>
          <p:cNvSpPr/>
          <p:nvPr/>
        </p:nvSpPr>
        <p:spPr>
          <a:xfrm>
            <a:off x="6096000" y="3761212"/>
            <a:ext cx="46698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>
                  <a:solidFill>
                    <a:srgbClr val="EA4F4F"/>
                  </a:solidFill>
                </a:ln>
                <a:solidFill>
                  <a:srgbClr val="EA4F4F"/>
                </a:solidFill>
                <a:latin typeface="Bahnschrift Light" panose="020B0502040204020203" pitchFamily="34" charset="0"/>
              </a:rPr>
              <a:t>CODE SHORTS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FCF8D4-E9BA-4BC8-8A08-4313CDD23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05" y="600613"/>
            <a:ext cx="4013758" cy="408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2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C696C02-FFD7-4120-96E5-EF71443EB3D4}"/>
              </a:ext>
            </a:extLst>
          </p:cNvPr>
          <p:cNvGrpSpPr/>
          <p:nvPr/>
        </p:nvGrpSpPr>
        <p:grpSpPr>
          <a:xfrm>
            <a:off x="0" y="217357"/>
            <a:ext cx="12192000" cy="6423285"/>
            <a:chOff x="0" y="217357"/>
            <a:chExt cx="12192000" cy="642328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A3CB61C-0F5E-4134-81B9-1A9B645C17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39"/>
            <a:stretch/>
          </p:blipFill>
          <p:spPr>
            <a:xfrm>
              <a:off x="0" y="217357"/>
              <a:ext cx="12192000" cy="642328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539D984-3C17-4172-B61A-7E379B3C0317}"/>
                </a:ext>
              </a:extLst>
            </p:cNvPr>
            <p:cNvSpPr/>
            <p:nvPr/>
          </p:nvSpPr>
          <p:spPr>
            <a:xfrm>
              <a:off x="0" y="2169940"/>
              <a:ext cx="12192000" cy="2518117"/>
            </a:xfrm>
            <a:prstGeom prst="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82CD282-BCE9-452D-9C20-1B9981606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424" y="334634"/>
              <a:ext cx="611741" cy="621968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7FD9A74-002E-47D3-85FC-EBD7C1D73774}"/>
                </a:ext>
              </a:extLst>
            </p:cNvPr>
            <p:cNvSpPr/>
            <p:nvPr/>
          </p:nvSpPr>
          <p:spPr>
            <a:xfrm>
              <a:off x="1229122" y="2497975"/>
              <a:ext cx="9733755" cy="186204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1500" b="0" cap="none" spc="0" dirty="0">
                  <a:ln w="0">
                    <a:solidFill>
                      <a:srgbClr val="EA4F4F"/>
                    </a:solidFill>
                  </a:ln>
                  <a:solidFill>
                    <a:srgbClr val="EA4F4F"/>
                  </a:solidFill>
                  <a:latin typeface="Bahnschrift Light" panose="020B0502040204020203" pitchFamily="34" charset="0"/>
                </a:rPr>
                <a:t>CODE SHORTS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47F46E2-AA06-4397-ABD0-99C30A420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6140" y="5795889"/>
              <a:ext cx="624923" cy="628841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573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Bahnschrift Light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5</cp:revision>
  <dcterms:created xsi:type="dcterms:W3CDTF">2021-08-22T13:46:28Z</dcterms:created>
  <dcterms:modified xsi:type="dcterms:W3CDTF">2021-12-07T16:39:22Z</dcterms:modified>
</cp:coreProperties>
</file>