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0E7C-89ED-46E7-A83A-53B1747C2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16093-2D0B-4311-AB89-1B5852101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11C25-BDDE-4863-9954-94A6973E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915F-0259-47F1-853F-2827F745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ABD7-0B6E-4919-BED5-09544E29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7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4118-E5AE-49C7-954B-3002E5BA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E9C4C-9A3C-4691-B0BE-650095D4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2BEA-4A2F-4E34-A386-E8E68EB0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7CD0B-AC0D-4780-9373-22598C03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DE836-848A-4544-AA6B-AADD340A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2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44A7D-29CD-4A29-9ACF-C0950D795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25E44-7578-4AB3-B75B-F03F5EAC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0A121-CAA6-4AAC-AD2B-EE310922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3BD8-98C3-45E8-A175-FE2B895E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7CFE-729D-4466-85B2-0041FEF6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3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45FE-E325-42A0-8C3C-64ED22C0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A2AD-57FE-4EF3-80A7-15BF55E40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C944-8E8C-4076-A9FC-6E509D41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6D064-1525-429D-BF8F-2F7D8EFB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0C357-5AF9-4766-AB68-887BECD3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3CD4-AF27-4895-BEDC-ED5BCE70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78BB-634E-41B9-91D3-0B53753E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C5D24-8A33-40A0-B7E4-9581E999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6939-5A1B-4EEB-B2AE-EB92FDE1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A9306-C3E1-497B-A2E0-7B41B614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6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65A1-25CD-4F99-9EE8-5A940079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DDAC-0E60-4B4D-AFC8-4CB9CDE38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B0A64-180F-4FEB-8E9F-D7B78FA92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F6E18-FF00-4F96-AF0B-0834F06D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5A5F2-15D1-425D-839D-A2A91C9C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78009-A60B-4871-8190-5F2B7AAE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6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9819-2E7C-4163-A8B0-CE80EBEB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AFDC-B5F5-40DE-92CC-2191D83E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B87D3-8800-49D7-BB80-655B516D2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FEBC4-E100-49B3-8D0E-E058F751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ECBEF-7DF8-4630-A44F-BE36F975E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D430A-2753-4FE5-8694-D9319D65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E55B9-97AE-4390-96C9-62F9B43D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867FA-9C0E-44F4-A09D-5E807320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2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6AFA-CE1B-4AA6-9287-8EDC1838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E6913-5A07-45C5-B564-15C8E035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7E248-56D0-43F2-B376-CD1ECD56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A4DDE-C49C-44BD-9F46-73CD3CF5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B4601-C6EE-4B2F-B592-8A85E514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1D196-3BF1-43C5-AFF0-0E8CB53F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44C5B-1A24-4486-B5B4-D8E6D79F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9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3A13-31CB-448E-9DB8-AB99514A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00B8-BCD5-4FA6-9401-4056B4E0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7A689-ABD6-4E55-8EA8-3628E7C78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5B14-90BD-4110-80BB-B3A9135A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0F847-A38C-40A6-99F9-ECC063D3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02FA7-83E7-4C9E-8E7E-E70CBA7A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8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620E-65F6-4D4E-B41E-D4E83EA2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EE71E-9749-41C1-9A72-500A0F339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4BAAA-14CC-47F1-8722-AE8066A51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D32CF-3050-4E02-AAE7-8D4F6AF7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D1750-FCC3-420A-B05A-8B41E075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46DA-3D13-4E06-843C-CD5D77C4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2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D4A81-9FB9-4FC1-8E02-01E17E37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472D1-5151-4D46-8F3A-FF4239AB1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E7D8-F224-4ACF-9B90-D74523440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5ED0-BD4A-478B-B83E-9A7138D540C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BC997-B859-4977-B5D5-943674428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44A7-D035-4B2A-9B6F-5AD2D38BC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889A98-5132-4647-9470-BBDF71FE94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4" b="19126"/>
          <a:stretch/>
        </p:blipFill>
        <p:spPr>
          <a:xfrm>
            <a:off x="3524250" y="112540"/>
            <a:ext cx="5143500" cy="5143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30F363-5ECE-4598-AC75-1EB861789D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9" b="30621"/>
          <a:stretch/>
        </p:blipFill>
        <p:spPr>
          <a:xfrm>
            <a:off x="1428164" y="1223889"/>
            <a:ext cx="3857625" cy="3857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D1DD81-06CC-4262-8B2C-14047A038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432578"/>
            <a:ext cx="38576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2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</cp:revision>
  <dcterms:created xsi:type="dcterms:W3CDTF">2021-08-22T13:46:28Z</dcterms:created>
  <dcterms:modified xsi:type="dcterms:W3CDTF">2021-08-22T14:59:45Z</dcterms:modified>
</cp:coreProperties>
</file>