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669C-6240-4873-B210-19A14332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9C799-B8A4-4F5D-AAB3-8695D994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522-8ACF-428E-A7EB-C812C736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A23C-394E-4D77-A095-8810E8A8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5B11-CDE7-44BF-A53A-1F364C3C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1D91-5695-4D60-BFAC-4BCEDD4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3332A-EA91-417A-98DB-99479548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F68D-C5EF-4C11-AD67-08F8A9F4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F801-7EB3-43C5-A2CC-06BBEACB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F6A8-8F04-4AD3-9FAC-7DD7B6D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FD5E4-043C-4315-9ECC-34ACFAB76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0568-C4EC-4995-952D-BC4E6B2E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FBD1-D47F-4BD7-8BB6-94C8484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2825-7409-473F-B12A-D5128C20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0F98-C06A-4E12-9669-E98A7C4C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2369-0143-4650-A0E9-BE00F902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C29D-714A-4862-8305-42FCFA15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37CF-244D-4E6B-ADC3-D90D5C97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E5CE-EB40-4DB7-80DE-7737CD2F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6141-E992-4E7A-84F8-B4D34864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E22-920D-4CC4-A9E1-0A545F44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CF7C-AAD1-4464-AF75-1387586D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D1C8-ED24-43F2-8EB9-3A97056D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B6D9-D1DE-48D5-B2F3-A3B21B6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47BC-30E9-466E-8DC8-C617BFCF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E240-C151-417A-B658-7B9E05CE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53EF-3ADD-492A-90B7-CAC6C928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AB045-1A5B-459F-BD72-FE1CFA42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40E7A-B37B-4E66-BD0F-F8C127F6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689AC-5E24-4A80-9227-DBA2F536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04D9-8500-46C2-82D0-D8EB804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5A8-637D-4D9A-A88D-6E465A8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D4FB-38B8-48EE-852F-47B8F2AF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C0C77-6B4A-4294-ABA3-62989040A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BEB2A-3D47-4B3C-A1CF-90F722070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85629-16C5-4608-BC1E-F84C207E2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8D9B6-BCD6-4FD1-91E5-E806B12A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77DC3-AF09-42C2-8F27-8FBB1B14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11F6B-9E13-488A-AF75-FA8A5B93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F132-5415-4576-9109-B2123129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E1EBD-35C8-4E80-953E-63B77B1B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B5366-B584-4657-AF87-0BAED42E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5E125-5A62-40B8-BA2C-D5562DC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7F0DF-D4A6-4CDB-A63E-328B53CC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E36C3-85AC-4AF0-B324-25166862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A311-230E-4748-80D2-BF157746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3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7D3D-0EC3-40D4-80CC-1355C86B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EA9A-7608-4D11-BCE0-3257E48F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76E3B-3986-46E0-B4E9-D12C7BC9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82DC2-5E8B-49DE-BB63-0151214B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688B-E9D6-4994-A265-3F8639A3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DAAF-D314-405F-8011-1999C350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1EFA-21B7-4DBD-B62C-B61CFA8E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1D125-18A8-49D4-8CBA-758922AA6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912D-8028-4E5E-B6FE-46D55B9D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408F-98C6-42DA-8A7B-833802E0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87FD-7FAC-44E1-8E2F-B1CD6F3E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C513-67CB-411D-BC66-17E6681D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E8BAB-881F-4BD4-891A-0E0F7B53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6FCD-8881-4632-A229-699E5E2C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9944-A4B4-4D3B-8A12-0EECD46A9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8740-8C31-44B9-B54A-8249F8E5ADE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BEF9-066A-4885-A845-1C41D09A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9502-98AD-4EE6-AD48-6731C5BFB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6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planet.com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085222-1D57-4D57-8D1A-ED54EDC83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81"/>
          <a:stretch/>
        </p:blipFill>
        <p:spPr>
          <a:xfrm>
            <a:off x="4154255" y="3044918"/>
            <a:ext cx="3883489" cy="698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BD1E96-351C-4E67-9A71-A14528E1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1470131"/>
            <a:ext cx="3626915" cy="3663737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32539D-1F4C-40FA-BF11-ECB2D1E03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01" y="1719551"/>
            <a:ext cx="3627120" cy="3657600"/>
          </a:xfrm>
          <a:prstGeom prst="ellipse">
            <a:avLst/>
          </a:prstGeom>
          <a:ln w="57150">
            <a:solidFill>
              <a:srgbClr val="2AAF80"/>
            </a:solidFill>
          </a:ln>
        </p:spPr>
      </p:pic>
    </p:spTree>
    <p:extLst>
      <p:ext uri="{BB962C8B-B14F-4D97-AF65-F5344CB8AC3E}">
        <p14:creationId xmlns:p14="http://schemas.microsoft.com/office/powerpoint/2010/main" val="11809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3DB68-B404-4283-9C84-81E7E78486CF}"/>
              </a:ext>
            </a:extLst>
          </p:cNvPr>
          <p:cNvSpPr/>
          <p:nvPr/>
        </p:nvSpPr>
        <p:spPr>
          <a:xfrm rot="5400000">
            <a:off x="7749886" y="3175732"/>
            <a:ext cx="174854" cy="265462"/>
          </a:xfrm>
          <a:custGeom>
            <a:avLst/>
            <a:gdLst>
              <a:gd name="connsiteX0" fmla="*/ 952500 w 4495800"/>
              <a:gd name="connsiteY0" fmla="*/ 4019550 h 6400800"/>
              <a:gd name="connsiteX1" fmla="*/ 3632200 w 4495800"/>
              <a:gd name="connsiteY1" fmla="*/ 4019550 h 6400800"/>
              <a:gd name="connsiteX2" fmla="*/ 2292350 w 4495800"/>
              <a:gd name="connsiteY2" fmla="*/ 1860550 h 6400800"/>
              <a:gd name="connsiteX3" fmla="*/ 0 w 4495800"/>
              <a:gd name="connsiteY3" fmla="*/ 5105380 h 6400800"/>
              <a:gd name="connsiteX4" fmla="*/ 0 w 4495800"/>
              <a:gd name="connsiteY4" fmla="*/ 1295420 h 6400800"/>
              <a:gd name="connsiteX5" fmla="*/ 1295420 w 4495800"/>
              <a:gd name="connsiteY5" fmla="*/ 0 h 6400800"/>
              <a:gd name="connsiteX6" fmla="*/ 3200380 w 4495800"/>
              <a:gd name="connsiteY6" fmla="*/ 0 h 6400800"/>
              <a:gd name="connsiteX7" fmla="*/ 4495800 w 4495800"/>
              <a:gd name="connsiteY7" fmla="*/ 1295420 h 6400800"/>
              <a:gd name="connsiteX8" fmla="*/ 4495800 w 4495800"/>
              <a:gd name="connsiteY8" fmla="*/ 5105380 h 6400800"/>
              <a:gd name="connsiteX9" fmla="*/ 3200380 w 4495800"/>
              <a:gd name="connsiteY9" fmla="*/ 6400800 h 6400800"/>
              <a:gd name="connsiteX10" fmla="*/ 1295420 w 4495800"/>
              <a:gd name="connsiteY10" fmla="*/ 6400800 h 6400800"/>
              <a:gd name="connsiteX11" fmla="*/ 0 w 4495800"/>
              <a:gd name="connsiteY11" fmla="*/ 510538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95800" h="6400800">
                <a:moveTo>
                  <a:pt x="952500" y="4019550"/>
                </a:moveTo>
                <a:lnTo>
                  <a:pt x="3632200" y="4019550"/>
                </a:lnTo>
                <a:lnTo>
                  <a:pt x="2292350" y="1860550"/>
                </a:lnTo>
                <a:close/>
                <a:moveTo>
                  <a:pt x="0" y="5105380"/>
                </a:moveTo>
                <a:lnTo>
                  <a:pt x="0" y="1295420"/>
                </a:lnTo>
                <a:cubicBezTo>
                  <a:pt x="0" y="579979"/>
                  <a:pt x="579979" y="0"/>
                  <a:pt x="1295420" y="0"/>
                </a:cubicBezTo>
                <a:lnTo>
                  <a:pt x="3200380" y="0"/>
                </a:lnTo>
                <a:cubicBezTo>
                  <a:pt x="3915821" y="0"/>
                  <a:pt x="4495800" y="579979"/>
                  <a:pt x="4495800" y="1295420"/>
                </a:cubicBezTo>
                <a:lnTo>
                  <a:pt x="4495800" y="5105380"/>
                </a:lnTo>
                <a:cubicBezTo>
                  <a:pt x="4495800" y="5820821"/>
                  <a:pt x="3915821" y="6400800"/>
                  <a:pt x="3200380" y="6400800"/>
                </a:cubicBezTo>
                <a:lnTo>
                  <a:pt x="1295420" y="6400800"/>
                </a:lnTo>
                <a:cubicBezTo>
                  <a:pt x="579979" y="6400800"/>
                  <a:pt x="0" y="5820821"/>
                  <a:pt x="0" y="5105380"/>
                </a:cubicBezTo>
                <a:close/>
              </a:path>
            </a:pathLst>
          </a:custGeom>
          <a:solidFill>
            <a:srgbClr val="2AA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221D1-0851-4302-827A-52B32C86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228975"/>
            <a:ext cx="114300" cy="200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65C04B-8152-4831-9E61-EA600D60C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316" t="-675" r="22043" b="675"/>
          <a:stretch/>
        </p:blipFill>
        <p:spPr>
          <a:xfrm>
            <a:off x="562707" y="1682870"/>
            <a:ext cx="3294390" cy="3292234"/>
          </a:xfrm>
          <a:prstGeom prst="ellipse">
            <a:avLst/>
          </a:prstGeom>
          <a:ln w="57150">
            <a:solidFill>
              <a:srgbClr val="2AAF80"/>
            </a:solidFill>
          </a:ln>
        </p:spPr>
      </p:pic>
    </p:spTree>
    <p:extLst>
      <p:ext uri="{BB962C8B-B14F-4D97-AF65-F5344CB8AC3E}">
        <p14:creationId xmlns:p14="http://schemas.microsoft.com/office/powerpoint/2010/main" val="391060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483D76-B039-4F3D-B605-D974D712F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7" r="1131"/>
          <a:stretch/>
        </p:blipFill>
        <p:spPr>
          <a:xfrm>
            <a:off x="486228" y="1828800"/>
            <a:ext cx="11081658" cy="3200400"/>
          </a:xfrm>
          <a:prstGeom prst="roundRect">
            <a:avLst>
              <a:gd name="adj" fmla="val 4876"/>
            </a:avLst>
          </a:prstGeom>
        </p:spPr>
      </p:pic>
    </p:spTree>
    <p:extLst>
      <p:ext uri="{BB962C8B-B14F-4D97-AF65-F5344CB8AC3E}">
        <p14:creationId xmlns:p14="http://schemas.microsoft.com/office/powerpoint/2010/main" val="128744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3</cp:revision>
  <dcterms:created xsi:type="dcterms:W3CDTF">2021-08-12T04:54:42Z</dcterms:created>
  <dcterms:modified xsi:type="dcterms:W3CDTF">2021-08-31T09:15:39Z</dcterms:modified>
</cp:coreProperties>
</file>