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9843"/>
    <a:srgbClr val="5FBE88"/>
    <a:srgbClr val="21E7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2" d="100"/>
          <a:sy n="42" d="100"/>
        </p:scale>
        <p:origin x="6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89FD8-6227-442C-A623-BA311A8FCDF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83009-5B63-4068-AFC4-DBA550621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33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83009-5B63-4068-AFC4-DBA5506213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5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5FB9-271B-4ED5-BB65-2AF433E9F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EFD08-02DF-4280-BD69-900F9A3D9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62760-9BCC-438F-BD4F-5606763D8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C89F3-A89C-4653-BB49-477774BB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5650D-58A5-4716-9AA3-4DF4E20D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A82A-1C83-40C9-935A-A3B5895C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AF1FC-46FA-4A2A-B383-DDBC398D7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ACDBF-8FD3-4D3D-8A7B-B0065F62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16B53-38B5-4DB0-BF7A-E49861A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FF1FE-D53C-4A6E-B006-35B7F053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C4D57-BC17-4189-9FAA-4788CA725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4AC70-B7DF-4652-B8FC-90295A297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1F40B-2D50-4948-B640-758F7128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9EF1-964A-4530-8A89-A50D0363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231E6-4A9E-408D-90E1-D77B5803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1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657D-C450-4E89-93D1-D07B2CE0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39A89-B3DC-4BC8-BA7A-98F6C4AE2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9F748-8EDF-48C7-AFC6-9D323728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3CAC3-E7AF-4454-A1CB-67ED77B0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CA1EA-D6BE-4308-8340-1EA15CD9D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6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A811-669B-4F0B-AF34-6AC6F7A0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07560-24A0-408A-A811-459AD5356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AC2A0-7848-47F6-BE52-51FD555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2E576-EC3A-4590-A998-EF48FF807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CC63B-4936-4C43-8743-2417F413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3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FC02-F1C5-4BB3-8267-BE7E97DE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D79C8-5589-4A72-9FE8-8AC23398D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AAB4B-DAD2-4395-B7EA-A74498BBA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76AEC-091B-4F6F-BBF4-D664FCEE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4E539-44DB-40AA-A3C3-6C9322E9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4F199-883A-4009-877C-20B774FD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0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05720-743C-4BB4-BE87-0935BE91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913BA-F4E9-4D46-9332-BEEDFB348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C46C5-89E8-4FF7-AA55-F6418991C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5395A-F127-439E-900F-0A4C3B12D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63890-B42F-4D6A-A814-5D5AEAFA4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77541-F7A2-400C-900D-A801FA58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27839-282F-4902-B4AB-14615BF6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2787D5-D5A6-4B09-A8DC-5B440BD4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2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2E09-C1FE-4F85-843D-599398FF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95D42-9241-48F0-BEE6-39D12D74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7FA85-259A-4A76-A104-5897CCC1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53394-9D3B-4C65-BD46-F6BD41AE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84DB6-E03B-4360-84EE-4B2C63AE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FA1FAA-4C39-41BA-B9D5-B956A800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BA777-3ECD-4810-940F-D1565317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8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D37A-02C0-41BE-97B4-EE04D58A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EA740-A2C6-4F20-A234-80DAFEC0B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7761B-8CEA-4631-ABEA-E70108CE9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4BB91-91D6-48E2-8B34-0CF4531CC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C5321-E6B7-42FC-9D9B-F0BD37CA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6C846-C813-4922-A54A-4E4E5577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E693-EFBF-480F-9A75-8DB7F118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DB4EC-916E-4608-BCE5-1D07C4D68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98080-1672-47FE-9B68-52EF0CFAD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754F6-6C9B-42B7-B91D-F9A4F0DF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9814-262F-40F8-BF7C-0D9B08F3E6A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C234C-B3B3-4A31-932D-D4D949E0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79F08-42C3-4C6F-9741-5FE240EA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9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690CC-D7A0-4431-AA1B-960B6EA58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49535-4A14-4C1F-BD83-54B8799D6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8179F-C804-473E-A353-EF48D6EAE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99814-262F-40F8-BF7C-0D9B08F3E6A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CE84F-84A0-4CF2-AA1F-9A204F723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2188C-1B06-4646-A4F8-4571C59C5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8AA29-C4C5-4AF9-A2A0-358BBB0E9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4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1C8170-7411-48E2-8134-DD44988C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818" y="1983544"/>
            <a:ext cx="2890911" cy="28909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8419C8-7756-4DAA-89D3-B6CE149F0A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24" b="7202"/>
          <a:stretch/>
        </p:blipFill>
        <p:spPr>
          <a:xfrm>
            <a:off x="5862556" y="1702192"/>
            <a:ext cx="362743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7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D6E465B5-ABD2-4199-BC93-31A2476A39A1}"/>
              </a:ext>
            </a:extLst>
          </p:cNvPr>
          <p:cNvSpPr/>
          <p:nvPr/>
        </p:nvSpPr>
        <p:spPr>
          <a:xfrm>
            <a:off x="321042" y="587363"/>
            <a:ext cx="5808495" cy="5856625"/>
          </a:xfrm>
          <a:custGeom>
            <a:avLst/>
            <a:gdLst>
              <a:gd name="connsiteX0" fmla="*/ 0 w 5747142"/>
              <a:gd name="connsiteY0" fmla="*/ 2873571 h 5747142"/>
              <a:gd name="connsiteX1" fmla="*/ 2873571 w 5747142"/>
              <a:gd name="connsiteY1" fmla="*/ 0 h 5747142"/>
              <a:gd name="connsiteX2" fmla="*/ 5747142 w 5747142"/>
              <a:gd name="connsiteY2" fmla="*/ 2873571 h 5747142"/>
              <a:gd name="connsiteX3" fmla="*/ 2873571 w 5747142"/>
              <a:gd name="connsiteY3" fmla="*/ 5747142 h 5747142"/>
              <a:gd name="connsiteX4" fmla="*/ 0 w 5747142"/>
              <a:gd name="connsiteY4" fmla="*/ 2873571 h 5747142"/>
              <a:gd name="connsiteX0" fmla="*/ 22180 w 5769322"/>
              <a:gd name="connsiteY0" fmla="*/ 2859717 h 5733288"/>
              <a:gd name="connsiteX1" fmla="*/ 2022915 w 5769322"/>
              <a:gd name="connsiteY1" fmla="*/ 0 h 5733288"/>
              <a:gd name="connsiteX2" fmla="*/ 5769322 w 5769322"/>
              <a:gd name="connsiteY2" fmla="*/ 2859717 h 5733288"/>
              <a:gd name="connsiteX3" fmla="*/ 2895751 w 5769322"/>
              <a:gd name="connsiteY3" fmla="*/ 5733288 h 5733288"/>
              <a:gd name="connsiteX4" fmla="*/ 22180 w 5769322"/>
              <a:gd name="connsiteY4" fmla="*/ 2859717 h 5733288"/>
              <a:gd name="connsiteX0" fmla="*/ 140533 w 5887675"/>
              <a:gd name="connsiteY0" fmla="*/ 2970554 h 5844125"/>
              <a:gd name="connsiteX1" fmla="*/ 1420832 w 5887675"/>
              <a:gd name="connsiteY1" fmla="*/ 0 h 5844125"/>
              <a:gd name="connsiteX2" fmla="*/ 5887675 w 5887675"/>
              <a:gd name="connsiteY2" fmla="*/ 2970554 h 5844125"/>
              <a:gd name="connsiteX3" fmla="*/ 3014104 w 5887675"/>
              <a:gd name="connsiteY3" fmla="*/ 5844125 h 5844125"/>
              <a:gd name="connsiteX4" fmla="*/ 140533 w 5887675"/>
              <a:gd name="connsiteY4" fmla="*/ 2970554 h 5844125"/>
              <a:gd name="connsiteX0" fmla="*/ 44359 w 5808495"/>
              <a:gd name="connsiteY0" fmla="*/ 2983054 h 5856625"/>
              <a:gd name="connsiteX1" fmla="*/ 1324658 w 5808495"/>
              <a:gd name="connsiteY1" fmla="*/ 12500 h 5856625"/>
              <a:gd name="connsiteX2" fmla="*/ 3377477 w 5808495"/>
              <a:gd name="connsiteY2" fmla="*/ 1959714 h 5856625"/>
              <a:gd name="connsiteX3" fmla="*/ 5791501 w 5808495"/>
              <a:gd name="connsiteY3" fmla="*/ 2983054 h 5856625"/>
              <a:gd name="connsiteX4" fmla="*/ 2917930 w 5808495"/>
              <a:gd name="connsiteY4" fmla="*/ 5856625 h 5856625"/>
              <a:gd name="connsiteX5" fmla="*/ 44359 w 5808495"/>
              <a:gd name="connsiteY5" fmla="*/ 2983054 h 585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8495" h="5856625">
                <a:moveTo>
                  <a:pt x="44359" y="2983054"/>
                </a:moveTo>
                <a:cubicBezTo>
                  <a:pt x="-221186" y="2009033"/>
                  <a:pt x="769138" y="183057"/>
                  <a:pt x="1324658" y="12500"/>
                </a:cubicBezTo>
                <a:cubicBezTo>
                  <a:pt x="1880178" y="-158057"/>
                  <a:pt x="2633003" y="1464622"/>
                  <a:pt x="3377477" y="1959714"/>
                </a:cubicBezTo>
                <a:cubicBezTo>
                  <a:pt x="4121951" y="2454806"/>
                  <a:pt x="6006637" y="2165005"/>
                  <a:pt x="5791501" y="2983054"/>
                </a:cubicBezTo>
                <a:cubicBezTo>
                  <a:pt x="5576365" y="3801103"/>
                  <a:pt x="4504959" y="5856625"/>
                  <a:pt x="2917930" y="5856625"/>
                </a:cubicBezTo>
                <a:cubicBezTo>
                  <a:pt x="1330901" y="5856625"/>
                  <a:pt x="309904" y="3957075"/>
                  <a:pt x="44359" y="2983054"/>
                </a:cubicBezTo>
                <a:close/>
              </a:path>
            </a:pathLst>
          </a:custGeom>
          <a:solidFill>
            <a:srgbClr val="5FBE88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F4AFF95-FFC6-499F-8129-5F071F5DD032}"/>
              </a:ext>
            </a:extLst>
          </p:cNvPr>
          <p:cNvGrpSpPr/>
          <p:nvPr/>
        </p:nvGrpSpPr>
        <p:grpSpPr>
          <a:xfrm>
            <a:off x="91832" y="390342"/>
            <a:ext cx="12192000" cy="5880295"/>
            <a:chOff x="91832" y="390342"/>
            <a:chExt cx="12192000" cy="588029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692DF4-EBFC-4A00-9870-C8B8688B6DED}"/>
                </a:ext>
              </a:extLst>
            </p:cNvPr>
            <p:cNvSpPr/>
            <p:nvPr/>
          </p:nvSpPr>
          <p:spPr>
            <a:xfrm>
              <a:off x="91832" y="390342"/>
              <a:ext cx="12192000" cy="58802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69A52BC-865F-4279-928A-2F1D120FF1BC}"/>
                </a:ext>
              </a:extLst>
            </p:cNvPr>
            <p:cNvSpPr/>
            <p:nvPr/>
          </p:nvSpPr>
          <p:spPr>
            <a:xfrm>
              <a:off x="152466" y="833705"/>
              <a:ext cx="621445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0"/>
                  <a:solidFill>
                    <a:schemeClr val="tx1"/>
                  </a:solidFill>
                </a:rPr>
                <a:t>THE LEARNING CONE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1C8616-65AE-4695-B070-1352A2FB4D35}"/>
                </a:ext>
              </a:extLst>
            </p:cNvPr>
            <p:cNvSpPr/>
            <p:nvPr/>
          </p:nvSpPr>
          <p:spPr>
            <a:xfrm>
              <a:off x="894635" y="1948139"/>
              <a:ext cx="443884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0" cap="none" spc="0" dirty="0">
                  <a:ln w="0"/>
                  <a:solidFill>
                    <a:schemeClr val="tx1"/>
                  </a:solidFill>
                </a:rPr>
                <a:t>10% of what you READ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455741-62A4-4A5B-B5CD-66B83510A344}"/>
                </a:ext>
              </a:extLst>
            </p:cNvPr>
            <p:cNvSpPr/>
            <p:nvPr/>
          </p:nvSpPr>
          <p:spPr>
            <a:xfrm>
              <a:off x="964302" y="2684158"/>
              <a:ext cx="4079899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dirty="0">
                  <a:ln w="0"/>
                </a:rPr>
                <a:t>2</a:t>
              </a:r>
              <a:r>
                <a:rPr lang="en-US" sz="3600" b="0" cap="none" spc="0" dirty="0">
                  <a:ln w="0"/>
                  <a:solidFill>
                    <a:schemeClr val="tx1"/>
                  </a:solidFill>
                </a:rPr>
                <a:t>0% of what you SEE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22C7E4-1840-411C-A684-DEA2DDF183FD}"/>
                </a:ext>
              </a:extLst>
            </p:cNvPr>
            <p:cNvSpPr/>
            <p:nvPr/>
          </p:nvSpPr>
          <p:spPr>
            <a:xfrm>
              <a:off x="931504" y="3420177"/>
              <a:ext cx="4442050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0" cap="none" spc="0" dirty="0">
                  <a:ln w="0"/>
                  <a:solidFill>
                    <a:schemeClr val="tx1"/>
                  </a:solidFill>
                </a:rPr>
                <a:t>30% of what you HEAR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091C160-413F-4FC2-ABBB-44E1AAA37AC3}"/>
                </a:ext>
              </a:extLst>
            </p:cNvPr>
            <p:cNvSpPr/>
            <p:nvPr/>
          </p:nvSpPr>
          <p:spPr>
            <a:xfrm>
              <a:off x="958851" y="4156196"/>
              <a:ext cx="4082785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0" cap="none" spc="0" dirty="0">
                  <a:ln w="0"/>
                  <a:solidFill>
                    <a:schemeClr val="tx1"/>
                  </a:solidFill>
                </a:rPr>
                <a:t>70% of what you SAY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E983A0-C258-426C-9080-AEA2F4A4EF09}"/>
                </a:ext>
              </a:extLst>
            </p:cNvPr>
            <p:cNvSpPr/>
            <p:nvPr/>
          </p:nvSpPr>
          <p:spPr>
            <a:xfrm>
              <a:off x="927432" y="4892216"/>
              <a:ext cx="393402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dirty="0">
                  <a:ln w="0"/>
                </a:rPr>
                <a:t>9</a:t>
              </a:r>
              <a:r>
                <a:rPr lang="en-US" sz="3600" b="0" cap="none" spc="0" dirty="0">
                  <a:ln w="0"/>
                  <a:solidFill>
                    <a:schemeClr val="tx1"/>
                  </a:solidFill>
                </a:rPr>
                <a:t>0% of what you D0</a:t>
              </a: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5CF48A1D-8D94-4E48-B26A-3398FFB6D2D1}"/>
                </a:ext>
              </a:extLst>
            </p:cNvPr>
            <p:cNvSpPr/>
            <p:nvPr/>
          </p:nvSpPr>
          <p:spPr>
            <a:xfrm>
              <a:off x="6691838" y="904596"/>
              <a:ext cx="4967133" cy="4528605"/>
            </a:xfrm>
            <a:prstGeom prst="triangle">
              <a:avLst/>
            </a:prstGeom>
            <a:solidFill>
              <a:srgbClr val="029843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6520D6E-46E6-4270-9195-8669B969A9B0}"/>
                </a:ext>
              </a:extLst>
            </p:cNvPr>
            <p:cNvCxnSpPr>
              <a:cxnSpLocks/>
            </p:cNvCxnSpPr>
            <p:nvPr/>
          </p:nvCxnSpPr>
          <p:spPr>
            <a:xfrm>
              <a:off x="8703860" y="1757035"/>
              <a:ext cx="92140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3C9E82E-D2BA-4B3E-885E-7A81471BB3F4}"/>
                </a:ext>
              </a:extLst>
            </p:cNvPr>
            <p:cNvCxnSpPr>
              <a:cxnSpLocks/>
            </p:cNvCxnSpPr>
            <p:nvPr/>
          </p:nvCxnSpPr>
          <p:spPr>
            <a:xfrm>
              <a:off x="8452022" y="2271304"/>
              <a:ext cx="148332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6E795A-B9EA-4DC2-A74F-EA450B50637C}"/>
                </a:ext>
              </a:extLst>
            </p:cNvPr>
            <p:cNvCxnSpPr>
              <a:cxnSpLocks/>
            </p:cNvCxnSpPr>
            <p:nvPr/>
          </p:nvCxnSpPr>
          <p:spPr>
            <a:xfrm>
              <a:off x="8415463" y="2271304"/>
              <a:ext cx="151988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7A8BF7-6020-4D61-AA57-9868308F3B01}"/>
                </a:ext>
              </a:extLst>
            </p:cNvPr>
            <p:cNvCxnSpPr>
              <a:cxnSpLocks/>
            </p:cNvCxnSpPr>
            <p:nvPr/>
          </p:nvCxnSpPr>
          <p:spPr>
            <a:xfrm>
              <a:off x="8118389" y="2839054"/>
              <a:ext cx="212536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89C7090-417A-49B2-9329-C68FE4DD53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7114" y="3420177"/>
              <a:ext cx="2767913" cy="882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290FF5-A060-4BFE-92BC-86F2CE5E1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6411" y="4066508"/>
              <a:ext cx="3496962" cy="882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4B3D1C-1304-44BF-B724-B839EC9ED937}"/>
                </a:ext>
              </a:extLst>
            </p:cNvPr>
            <p:cNvCxnSpPr>
              <a:cxnSpLocks/>
            </p:cNvCxnSpPr>
            <p:nvPr/>
          </p:nvCxnSpPr>
          <p:spPr>
            <a:xfrm>
              <a:off x="7105135" y="4720017"/>
              <a:ext cx="4186259" cy="1708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82B2812-84EC-4A3A-971E-CC62AB7B61AC}"/>
                </a:ext>
              </a:extLst>
            </p:cNvPr>
            <p:cNvSpPr/>
            <p:nvPr/>
          </p:nvSpPr>
          <p:spPr>
            <a:xfrm>
              <a:off x="8789590" y="1728095"/>
              <a:ext cx="76815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10%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92B0F61-3388-46EB-9FAB-9663B18B4252}"/>
                </a:ext>
              </a:extLst>
            </p:cNvPr>
            <p:cNvSpPr/>
            <p:nvPr/>
          </p:nvSpPr>
          <p:spPr>
            <a:xfrm>
              <a:off x="8757529" y="2257339"/>
              <a:ext cx="832280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2</a:t>
              </a:r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0%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D01C4DF-14B8-4A97-A610-6E9B72F883ED}"/>
                </a:ext>
              </a:extLst>
            </p:cNvPr>
            <p:cNvSpPr/>
            <p:nvPr/>
          </p:nvSpPr>
          <p:spPr>
            <a:xfrm>
              <a:off x="8755927" y="2840273"/>
              <a:ext cx="83548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30%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58EB311-6038-4FCF-BD6E-33F63695BCAC}"/>
                </a:ext>
              </a:extLst>
            </p:cNvPr>
            <p:cNvSpPr/>
            <p:nvPr/>
          </p:nvSpPr>
          <p:spPr>
            <a:xfrm>
              <a:off x="8760735" y="3439600"/>
              <a:ext cx="82586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7</a:t>
              </a:r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0%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89F0F3B-B329-4432-A924-E5E8041518D2}"/>
                </a:ext>
              </a:extLst>
            </p:cNvPr>
            <p:cNvSpPr/>
            <p:nvPr/>
          </p:nvSpPr>
          <p:spPr>
            <a:xfrm>
              <a:off x="8759133" y="4093677"/>
              <a:ext cx="82907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Light SemiCondensed" panose="020B0502040204020203" pitchFamily="34" charset="0"/>
                </a:rPr>
                <a:t>90%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08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09BD11-61BA-460A-9BB8-414E83415DBE}"/>
              </a:ext>
            </a:extLst>
          </p:cNvPr>
          <p:cNvGrpSpPr/>
          <p:nvPr/>
        </p:nvGrpSpPr>
        <p:grpSpPr>
          <a:xfrm>
            <a:off x="2029615" y="332510"/>
            <a:ext cx="8132769" cy="6913413"/>
            <a:chOff x="2029615" y="332510"/>
            <a:chExt cx="8132769" cy="691341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47DAC7C-57FE-4925-BEAD-5505C3113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478" b="89942" l="9445" r="91154">
                          <a14:foregroundMark x1="16117" y1="39749" x2="16117" y2="39749"/>
                          <a14:foregroundMark x1="16117" y1="39749" x2="16117" y2="39749"/>
                          <a14:foregroundMark x1="16117" y1="39749" x2="16117" y2="39749"/>
                          <a14:foregroundMark x1="17616" y1="48839" x2="18516" y2="54545"/>
                          <a14:foregroundMark x1="21064" y1="64603" x2="22939" y2="65667"/>
                          <a14:foregroundMark x1="17991" y1="61992" x2="18141" y2="61509"/>
                          <a14:foregroundMark x1="45427" y1="40619" x2="45427" y2="40619"/>
                          <a14:foregroundMark x1="44753" y1="26789" x2="44753" y2="26789"/>
                          <a14:foregroundMark x1="36882" y1="25048" x2="36882" y2="25048"/>
                          <a14:foregroundMark x1="36882" y1="25242" x2="36882" y2="25242"/>
                          <a14:foregroundMark x1="36882" y1="25242" x2="36882" y2="25242"/>
                          <a14:foregroundMark x1="36882" y1="20696" x2="36207" y2="16054"/>
                          <a14:foregroundMark x1="44228" y1="20213" x2="44903" y2="29304"/>
                          <a14:foregroundMark x1="44903" y1="29304" x2="45235" y2="13918"/>
                          <a14:foregroundMark x1="45173" y1="13911" x2="44903" y2="18859"/>
                          <a14:foregroundMark x1="42654" y1="24855" x2="33808" y2="22244"/>
                          <a14:foregroundMark x1="33808" y1="22244" x2="37931" y2="29497"/>
                          <a14:foregroundMark x1="37931" y1="29497" x2="42354" y2="27950"/>
                          <a14:foregroundMark x1="43328" y1="38878" x2="36807" y2="41103"/>
                          <a14:foregroundMark x1="36807" y1="41103" x2="43178" y2="46325"/>
                          <a14:foregroundMark x1="43178" y1="46325" x2="46102" y2="38781"/>
                          <a14:foregroundMark x1="46102" y1="38781" x2="45202" y2="30948"/>
                          <a14:foregroundMark x1="45202" y1="30948" x2="38606" y2="33366"/>
                          <a14:foregroundMark x1="38606" y1="33366" x2="38606" y2="40039"/>
                          <a14:foregroundMark x1="20165" y1="20019" x2="14018" y2="20309"/>
                          <a14:foregroundMark x1="14018" y1="20309" x2="12519" y2="56673"/>
                          <a14:foregroundMark x1="9595" y1="89265" x2="9595" y2="89265"/>
                          <a14:foregroundMark x1="83583" y1="20019" x2="86957" y2="27853"/>
                          <a14:foregroundMark x1="86957" y1="27853" x2="88156" y2="35590"/>
                          <a14:foregroundMark x1="88156" y1="35590" x2="87556" y2="46325"/>
                          <a14:foregroundMark x1="87556" y1="46325" x2="83208" y2="61799"/>
                          <a14:foregroundMark x1="83208" y1="61799" x2="76912" y2="66634"/>
                          <a14:foregroundMark x1="76912" y1="66634" x2="70240" y2="66828"/>
                          <a14:foregroundMark x1="70240" y1="66828" x2="81709" y2="65667"/>
                          <a14:foregroundMark x1="89655" y1="23308" x2="84483" y2="16731"/>
                          <a14:foregroundMark x1="84483" y1="16731" x2="73313" y2="16925"/>
                          <a14:foregroundMark x1="70090" y1="12573" x2="70465" y2="13153"/>
                          <a14:foregroundMark x1="64468" y1="12089" x2="65142" y2="10348"/>
                          <a14:foregroundMark x1="66042" y1="9865" x2="63793" y2="9478"/>
                          <a14:backgroundMark x1="50150" y1="14023" x2="50525" y2="58221"/>
                          <a14:backgroundMark x1="45202" y1="11219" x2="45577" y2="11896"/>
                          <a14:backgroundMark x1="45727" y1="11896" x2="44903" y2="12089"/>
                          <a14:backgroundMark x1="91529" y1="12089" x2="91379" y2="15571"/>
                          <a14:backgroundMark x1="40255" y1="11896" x2="46102" y2="125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9615" y="942113"/>
              <a:ext cx="8132769" cy="630381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A6F4FA8-1CD9-4D3E-A5EE-3F5301A4E035}"/>
                </a:ext>
              </a:extLst>
            </p:cNvPr>
            <p:cNvSpPr/>
            <p:nvPr/>
          </p:nvSpPr>
          <p:spPr>
            <a:xfrm>
              <a:off x="2029615" y="332510"/>
              <a:ext cx="8132769" cy="8520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7013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44</Words>
  <Application>Microsoft Office PowerPoint</Application>
  <PresentationFormat>Widescreen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 Light SemiCondensed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7</cp:revision>
  <dcterms:created xsi:type="dcterms:W3CDTF">2021-03-08T03:04:31Z</dcterms:created>
  <dcterms:modified xsi:type="dcterms:W3CDTF">2021-03-08T04:54:54Z</dcterms:modified>
</cp:coreProperties>
</file>