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843"/>
    <a:srgbClr val="5FBE88"/>
    <a:srgbClr val="21E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78419C8-7756-4DAA-89D3-B6CE149F0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b="7202"/>
          <a:stretch/>
        </p:blipFill>
        <p:spPr>
          <a:xfrm>
            <a:off x="7953321" y="703386"/>
            <a:ext cx="3627434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C9FAD-731E-4519-A821-B80505AE5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4017" r="2548" b="9765"/>
          <a:stretch/>
        </p:blipFill>
        <p:spPr>
          <a:xfrm>
            <a:off x="325586" y="703386"/>
            <a:ext cx="3627435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28C1F-547A-42AE-8737-4F331C6AB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8872" r="3629" b="24820"/>
          <a:stretch/>
        </p:blipFill>
        <p:spPr>
          <a:xfrm>
            <a:off x="4139453" y="703386"/>
            <a:ext cx="36274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D6E465B5-ABD2-4199-BC93-31A2476A39A1}"/>
              </a:ext>
            </a:extLst>
          </p:cNvPr>
          <p:cNvSpPr/>
          <p:nvPr/>
        </p:nvSpPr>
        <p:spPr>
          <a:xfrm>
            <a:off x="321042" y="587363"/>
            <a:ext cx="5808495" cy="5856625"/>
          </a:xfrm>
          <a:custGeom>
            <a:avLst/>
            <a:gdLst>
              <a:gd name="connsiteX0" fmla="*/ 0 w 5747142"/>
              <a:gd name="connsiteY0" fmla="*/ 2873571 h 5747142"/>
              <a:gd name="connsiteX1" fmla="*/ 2873571 w 5747142"/>
              <a:gd name="connsiteY1" fmla="*/ 0 h 5747142"/>
              <a:gd name="connsiteX2" fmla="*/ 5747142 w 5747142"/>
              <a:gd name="connsiteY2" fmla="*/ 2873571 h 5747142"/>
              <a:gd name="connsiteX3" fmla="*/ 2873571 w 5747142"/>
              <a:gd name="connsiteY3" fmla="*/ 5747142 h 5747142"/>
              <a:gd name="connsiteX4" fmla="*/ 0 w 5747142"/>
              <a:gd name="connsiteY4" fmla="*/ 2873571 h 5747142"/>
              <a:gd name="connsiteX0" fmla="*/ 22180 w 5769322"/>
              <a:gd name="connsiteY0" fmla="*/ 2859717 h 5733288"/>
              <a:gd name="connsiteX1" fmla="*/ 2022915 w 5769322"/>
              <a:gd name="connsiteY1" fmla="*/ 0 h 5733288"/>
              <a:gd name="connsiteX2" fmla="*/ 5769322 w 5769322"/>
              <a:gd name="connsiteY2" fmla="*/ 2859717 h 5733288"/>
              <a:gd name="connsiteX3" fmla="*/ 2895751 w 5769322"/>
              <a:gd name="connsiteY3" fmla="*/ 5733288 h 5733288"/>
              <a:gd name="connsiteX4" fmla="*/ 22180 w 5769322"/>
              <a:gd name="connsiteY4" fmla="*/ 2859717 h 5733288"/>
              <a:gd name="connsiteX0" fmla="*/ 140533 w 5887675"/>
              <a:gd name="connsiteY0" fmla="*/ 2970554 h 5844125"/>
              <a:gd name="connsiteX1" fmla="*/ 1420832 w 5887675"/>
              <a:gd name="connsiteY1" fmla="*/ 0 h 5844125"/>
              <a:gd name="connsiteX2" fmla="*/ 5887675 w 5887675"/>
              <a:gd name="connsiteY2" fmla="*/ 2970554 h 5844125"/>
              <a:gd name="connsiteX3" fmla="*/ 3014104 w 5887675"/>
              <a:gd name="connsiteY3" fmla="*/ 5844125 h 5844125"/>
              <a:gd name="connsiteX4" fmla="*/ 140533 w 5887675"/>
              <a:gd name="connsiteY4" fmla="*/ 2970554 h 5844125"/>
              <a:gd name="connsiteX0" fmla="*/ 44359 w 5808495"/>
              <a:gd name="connsiteY0" fmla="*/ 2983054 h 5856625"/>
              <a:gd name="connsiteX1" fmla="*/ 1324658 w 5808495"/>
              <a:gd name="connsiteY1" fmla="*/ 12500 h 5856625"/>
              <a:gd name="connsiteX2" fmla="*/ 3377477 w 5808495"/>
              <a:gd name="connsiteY2" fmla="*/ 1959714 h 5856625"/>
              <a:gd name="connsiteX3" fmla="*/ 5791501 w 5808495"/>
              <a:gd name="connsiteY3" fmla="*/ 2983054 h 5856625"/>
              <a:gd name="connsiteX4" fmla="*/ 2917930 w 5808495"/>
              <a:gd name="connsiteY4" fmla="*/ 5856625 h 5856625"/>
              <a:gd name="connsiteX5" fmla="*/ 44359 w 5808495"/>
              <a:gd name="connsiteY5" fmla="*/ 2983054 h 58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8495" h="5856625">
                <a:moveTo>
                  <a:pt x="44359" y="2983054"/>
                </a:moveTo>
                <a:cubicBezTo>
                  <a:pt x="-221186" y="2009033"/>
                  <a:pt x="769138" y="183057"/>
                  <a:pt x="1324658" y="12500"/>
                </a:cubicBezTo>
                <a:cubicBezTo>
                  <a:pt x="1880178" y="-158057"/>
                  <a:pt x="2633003" y="1464622"/>
                  <a:pt x="3377477" y="1959714"/>
                </a:cubicBezTo>
                <a:cubicBezTo>
                  <a:pt x="4121951" y="2454806"/>
                  <a:pt x="6006637" y="2165005"/>
                  <a:pt x="5791501" y="2983054"/>
                </a:cubicBezTo>
                <a:cubicBezTo>
                  <a:pt x="5576365" y="3801103"/>
                  <a:pt x="4504959" y="5856625"/>
                  <a:pt x="2917930" y="5856625"/>
                </a:cubicBezTo>
                <a:cubicBezTo>
                  <a:pt x="1330901" y="5856625"/>
                  <a:pt x="309904" y="3957075"/>
                  <a:pt x="44359" y="2983054"/>
                </a:cubicBezTo>
                <a:close/>
              </a:path>
            </a:pathLst>
          </a:custGeom>
          <a:solidFill>
            <a:srgbClr val="5FBE88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4AFF95-FFC6-499F-8129-5F071F5DD032}"/>
              </a:ext>
            </a:extLst>
          </p:cNvPr>
          <p:cNvGrpSpPr/>
          <p:nvPr/>
        </p:nvGrpSpPr>
        <p:grpSpPr>
          <a:xfrm>
            <a:off x="91832" y="390342"/>
            <a:ext cx="12192000" cy="5880295"/>
            <a:chOff x="91832" y="390342"/>
            <a:chExt cx="12192000" cy="58802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390342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833705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894635" y="1948139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684158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2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420177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156196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27432" y="489221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9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904596"/>
              <a:ext cx="4967133" cy="4528605"/>
            </a:xfrm>
            <a:prstGeom prst="triangle">
              <a:avLst/>
            </a:prstGeom>
            <a:solidFill>
              <a:srgbClr val="02984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860" y="1757035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C9E82E-D2BA-4B3E-885E-7A81471BB3F4}"/>
                </a:ext>
              </a:extLst>
            </p:cNvPr>
            <p:cNvCxnSpPr>
              <a:cxnSpLocks/>
            </p:cNvCxnSpPr>
            <p:nvPr/>
          </p:nvCxnSpPr>
          <p:spPr>
            <a:xfrm>
              <a:off x="8452022" y="2271304"/>
              <a:ext cx="14833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5463" y="2271304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89" y="2839054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7114" y="3420177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6411" y="4066508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05135" y="4720017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89590" y="1728095"/>
              <a:ext cx="7681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57529" y="2257339"/>
              <a:ext cx="83228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55927" y="2840273"/>
              <a:ext cx="8354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0735" y="3439600"/>
              <a:ext cx="8258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59133" y="4093677"/>
              <a:ext cx="82907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2021-03-08T03:04:31Z</dcterms:created>
  <dcterms:modified xsi:type="dcterms:W3CDTF">2021-03-14T16:19:39Z</dcterms:modified>
</cp:coreProperties>
</file>