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BBC"/>
    <a:srgbClr val="E0FCF1"/>
    <a:srgbClr val="21E742"/>
    <a:srgbClr val="D0D0D0"/>
    <a:srgbClr val="171717"/>
    <a:srgbClr val="029843"/>
    <a:srgbClr val="5FB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11DE2-2720-4022-8A37-D5856A08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4" b="7202"/>
          <a:stretch/>
        </p:blipFill>
        <p:spPr>
          <a:xfrm>
            <a:off x="834546" y="1600200"/>
            <a:ext cx="3627434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7DEAA0-9C8D-46A4-9709-113A8F39E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20055" r="19945" b="19891"/>
          <a:stretch/>
        </p:blipFill>
        <p:spPr>
          <a:xfrm>
            <a:off x="5189095" y="1139253"/>
            <a:ext cx="4122295" cy="41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F606C7-D03C-45B1-A3C1-EB006E97A431}"/>
              </a:ext>
            </a:extLst>
          </p:cNvPr>
          <p:cNvGrpSpPr/>
          <p:nvPr/>
        </p:nvGrpSpPr>
        <p:grpSpPr>
          <a:xfrm>
            <a:off x="3332262" y="813082"/>
            <a:ext cx="5527475" cy="4386838"/>
            <a:chOff x="3332261" y="667609"/>
            <a:chExt cx="5527475" cy="4386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D05B1-A72C-447C-8590-74EE86AE8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45" t="20055" r="19945" b="19891"/>
            <a:stretch/>
          </p:blipFill>
          <p:spPr>
            <a:xfrm>
              <a:off x="4034850" y="667609"/>
              <a:ext cx="4122295" cy="411854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ED741C-1A3C-42A8-89DF-332EFFC8119E}"/>
                </a:ext>
              </a:extLst>
            </p:cNvPr>
            <p:cNvSpPr/>
            <p:nvPr/>
          </p:nvSpPr>
          <p:spPr>
            <a:xfrm>
              <a:off x="3332261" y="4131117"/>
              <a:ext cx="55274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Your </a:t>
              </a:r>
              <a:r>
                <a:rPr lang="en-US" sz="5400" b="0" cap="none" spc="0" dirty="0">
                  <a:ln w="0"/>
                  <a:solidFill>
                    <a:schemeClr val="bg1">
                      <a:lumMod val="65000"/>
                    </a:schemeClr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Coding</a:t>
              </a:r>
              <a:r>
                <a:rPr lang="en-US" sz="5400" b="0" cap="none" spc="0" dirty="0">
                  <a:ln w="0"/>
                  <a:solidFill>
                    <a:srgbClr val="D0D0D0"/>
                  </a:solidFill>
                  <a:latin typeface="EntitledJNL" panose="00000400000000000000" pitchFamily="2" charset="0"/>
                  <a:ea typeface="Yu Gothic" panose="020B0400000000000000" pitchFamily="34" charset="-128"/>
                  <a:cs typeface="Arial" panose="020B0604020202020204" pitchFamily="34" charset="0"/>
                </a:rPr>
                <a:t> mentor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4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C9FAD-731E-4519-A821-B80505AE5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4017" r="2548" b="9765"/>
          <a:stretch/>
        </p:blipFill>
        <p:spPr>
          <a:xfrm>
            <a:off x="0" y="-1"/>
            <a:ext cx="3644470" cy="367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B46A7-513A-441E-971F-77E3498E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-1"/>
          <a:stretch/>
        </p:blipFill>
        <p:spPr>
          <a:xfrm>
            <a:off x="8564566" y="3183223"/>
            <a:ext cx="3627434" cy="367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28C1F-547A-42AE-8737-4F331C6AB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8872" r="3629" b="24820"/>
          <a:stretch/>
        </p:blipFill>
        <p:spPr>
          <a:xfrm>
            <a:off x="4282283" y="1600201"/>
            <a:ext cx="3627434" cy="3657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55833-AD04-460D-8D39-E797F25776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9" t="3899" r="39444" b="51589"/>
          <a:stretch/>
        </p:blipFill>
        <p:spPr>
          <a:xfrm>
            <a:off x="1482812" y="1164101"/>
            <a:ext cx="364447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B7DCC-2B9A-4C12-842E-347A7534F74C}"/>
              </a:ext>
            </a:extLst>
          </p:cNvPr>
          <p:cNvGrpSpPr/>
          <p:nvPr/>
        </p:nvGrpSpPr>
        <p:grpSpPr>
          <a:xfrm>
            <a:off x="91832" y="2696"/>
            <a:ext cx="12192000" cy="5880296"/>
            <a:chOff x="91832" y="240440"/>
            <a:chExt cx="12192000" cy="58802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E465B5-ABD2-4199-BC93-31A2476A39A1}"/>
                </a:ext>
              </a:extLst>
            </p:cNvPr>
            <p:cNvSpPr/>
            <p:nvPr/>
          </p:nvSpPr>
          <p:spPr>
            <a:xfrm>
              <a:off x="321042" y="587364"/>
              <a:ext cx="6136122" cy="5533372"/>
            </a:xfrm>
            <a:custGeom>
              <a:avLst/>
              <a:gdLst>
                <a:gd name="connsiteX0" fmla="*/ 0 w 5747142"/>
                <a:gd name="connsiteY0" fmla="*/ 2873571 h 5747142"/>
                <a:gd name="connsiteX1" fmla="*/ 2873571 w 5747142"/>
                <a:gd name="connsiteY1" fmla="*/ 0 h 5747142"/>
                <a:gd name="connsiteX2" fmla="*/ 5747142 w 5747142"/>
                <a:gd name="connsiteY2" fmla="*/ 2873571 h 5747142"/>
                <a:gd name="connsiteX3" fmla="*/ 2873571 w 5747142"/>
                <a:gd name="connsiteY3" fmla="*/ 5747142 h 5747142"/>
                <a:gd name="connsiteX4" fmla="*/ 0 w 5747142"/>
                <a:gd name="connsiteY4" fmla="*/ 2873571 h 5747142"/>
                <a:gd name="connsiteX0" fmla="*/ 22180 w 5769322"/>
                <a:gd name="connsiteY0" fmla="*/ 2859717 h 5733288"/>
                <a:gd name="connsiteX1" fmla="*/ 2022915 w 5769322"/>
                <a:gd name="connsiteY1" fmla="*/ 0 h 5733288"/>
                <a:gd name="connsiteX2" fmla="*/ 5769322 w 5769322"/>
                <a:gd name="connsiteY2" fmla="*/ 2859717 h 5733288"/>
                <a:gd name="connsiteX3" fmla="*/ 2895751 w 5769322"/>
                <a:gd name="connsiteY3" fmla="*/ 5733288 h 5733288"/>
                <a:gd name="connsiteX4" fmla="*/ 22180 w 5769322"/>
                <a:gd name="connsiteY4" fmla="*/ 2859717 h 5733288"/>
                <a:gd name="connsiteX0" fmla="*/ 140533 w 5887675"/>
                <a:gd name="connsiteY0" fmla="*/ 2970554 h 5844125"/>
                <a:gd name="connsiteX1" fmla="*/ 1420832 w 5887675"/>
                <a:gd name="connsiteY1" fmla="*/ 0 h 5844125"/>
                <a:gd name="connsiteX2" fmla="*/ 5887675 w 5887675"/>
                <a:gd name="connsiteY2" fmla="*/ 2970554 h 5844125"/>
                <a:gd name="connsiteX3" fmla="*/ 3014104 w 5887675"/>
                <a:gd name="connsiteY3" fmla="*/ 5844125 h 5844125"/>
                <a:gd name="connsiteX4" fmla="*/ 140533 w 5887675"/>
                <a:gd name="connsiteY4" fmla="*/ 2970554 h 5844125"/>
                <a:gd name="connsiteX0" fmla="*/ 44359 w 5808495"/>
                <a:gd name="connsiteY0" fmla="*/ 2983054 h 5856625"/>
                <a:gd name="connsiteX1" fmla="*/ 1324658 w 5808495"/>
                <a:gd name="connsiteY1" fmla="*/ 12500 h 5856625"/>
                <a:gd name="connsiteX2" fmla="*/ 3377477 w 5808495"/>
                <a:gd name="connsiteY2" fmla="*/ 1959714 h 5856625"/>
                <a:gd name="connsiteX3" fmla="*/ 5791501 w 5808495"/>
                <a:gd name="connsiteY3" fmla="*/ 2983054 h 5856625"/>
                <a:gd name="connsiteX4" fmla="*/ 2917930 w 5808495"/>
                <a:gd name="connsiteY4" fmla="*/ 5856625 h 5856625"/>
                <a:gd name="connsiteX5" fmla="*/ 44359 w 5808495"/>
                <a:gd name="connsiteY5" fmla="*/ 2983054 h 585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8495" h="5856625">
                  <a:moveTo>
                    <a:pt x="44359" y="2983054"/>
                  </a:moveTo>
                  <a:cubicBezTo>
                    <a:pt x="-221186" y="2009033"/>
                    <a:pt x="769138" y="183057"/>
                    <a:pt x="1324658" y="12500"/>
                  </a:cubicBezTo>
                  <a:cubicBezTo>
                    <a:pt x="1880178" y="-158057"/>
                    <a:pt x="2633003" y="1464622"/>
                    <a:pt x="3377477" y="1959714"/>
                  </a:cubicBezTo>
                  <a:cubicBezTo>
                    <a:pt x="4121951" y="2454806"/>
                    <a:pt x="6006637" y="2165005"/>
                    <a:pt x="5791501" y="2983054"/>
                  </a:cubicBezTo>
                  <a:cubicBezTo>
                    <a:pt x="5576365" y="3801103"/>
                    <a:pt x="4504959" y="5856625"/>
                    <a:pt x="2917930" y="5856625"/>
                  </a:cubicBezTo>
                  <a:cubicBezTo>
                    <a:pt x="1330901" y="5856625"/>
                    <a:pt x="309904" y="3957075"/>
                    <a:pt x="44359" y="2983054"/>
                  </a:cubicBezTo>
                  <a:close/>
                </a:path>
              </a:pathLst>
            </a:custGeom>
            <a:solidFill>
              <a:srgbClr val="5FBE88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240440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683803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958294" y="1798237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534256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>
                    <a:solidFill>
                      <a:schemeClr val="tx1"/>
                    </a:solidFill>
                  </a:ln>
                </a:rPr>
                <a:t>2</a:t>
              </a:r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270275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006294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58851" y="471452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>
                    <a:solidFill>
                      <a:schemeClr val="tx1"/>
                    </a:solidFill>
                  </a:ln>
                </a:rPr>
                <a:t>9</a:t>
              </a:r>
              <a:r>
                <a:rPr lang="en-US" sz="3600" b="0" cap="none" spc="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754694"/>
              <a:ext cx="4967133" cy="4528605"/>
            </a:xfrm>
            <a:prstGeom prst="triangle">
              <a:avLst/>
            </a:prstGeom>
            <a:solidFill>
              <a:srgbClr val="A4EBB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14702" y="1750392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21434" y="2293601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360" y="2861351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085" y="3442474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382" y="4088805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1106" y="4742314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95561" y="1750392"/>
              <a:ext cx="768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63500" y="2279636"/>
              <a:ext cx="83228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61898" y="2862570"/>
              <a:ext cx="83548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6706" y="3461897"/>
              <a:ext cx="82586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65104" y="4115974"/>
              <a:ext cx="8290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SemiCondensed</vt:lpstr>
      <vt:lpstr>Calibri</vt:lpstr>
      <vt:lpstr>Calibri Light</vt:lpstr>
      <vt:lpstr>EntitledJNL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16</cp:revision>
  <dcterms:created xsi:type="dcterms:W3CDTF">2021-03-08T03:04:31Z</dcterms:created>
  <dcterms:modified xsi:type="dcterms:W3CDTF">2021-04-22T06:02:15Z</dcterms:modified>
</cp:coreProperties>
</file>