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9" r:id="rId10"/>
  </p:sldIdLst>
  <p:sldSz cx="10693400" cy="7562850"/>
  <p:notesSz cx="10693400" cy="7562850"/>
  <p:defaultTextStyle>
    <a:defPPr>
      <a:defRPr lang="ru-RU"/>
    </a:defPPr>
    <a:lvl1pPr marL="0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74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148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721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295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869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443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1016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590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AB9-7906-48AE-AF03-A44A081406C8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DF15-ED54-47BF-95F2-6ACD982FB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302865"/>
            <a:ext cx="9624060" cy="1260475"/>
          </a:xfrm>
          <a:prstGeom prst="rect">
            <a:avLst/>
          </a:prstGeom>
        </p:spPr>
        <p:txBody>
          <a:bodyPr vert="horz" lIns="104315" tIns="52157" rIns="104315" bIns="52157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764666"/>
            <a:ext cx="9624060" cy="4991131"/>
          </a:xfrm>
          <a:prstGeom prst="rect">
            <a:avLst/>
          </a:prstGeom>
        </p:spPr>
        <p:txBody>
          <a:bodyPr vert="horz" lIns="104315" tIns="52157" rIns="104315" bIns="5215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670" y="7009642"/>
            <a:ext cx="2495127" cy="402652"/>
          </a:xfrm>
          <a:prstGeom prst="rect">
            <a:avLst/>
          </a:prstGeom>
        </p:spPr>
        <p:txBody>
          <a:bodyPr vert="horz" lIns="104315" tIns="52157" rIns="104315" bIns="5215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CAB9-7906-48AE-AF03-A44A081406C8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579" y="7009642"/>
            <a:ext cx="3386243" cy="402652"/>
          </a:xfrm>
          <a:prstGeom prst="rect">
            <a:avLst/>
          </a:prstGeom>
        </p:spPr>
        <p:txBody>
          <a:bodyPr vert="horz" lIns="104315" tIns="52157" rIns="104315" bIns="5215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</p:spPr>
        <p:txBody>
          <a:bodyPr vert="horz" lIns="104315" tIns="52157" rIns="104315" bIns="5215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DF15-ED54-47BF-95F2-6ACD982FB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62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1043148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80" indent="-391180" algn="l" defTabSz="1043148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557" indent="-325984" algn="l" defTabSz="1043148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934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508" indent="-260787" algn="l" defTabSz="104314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7082" indent="-260787" algn="l" defTabSz="1043148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656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0229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803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3377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74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148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721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295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869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443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1016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590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6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2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0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3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5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2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2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8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40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Произвольный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dim101</dc:creator>
  <cp:lastModifiedBy>Admin</cp:lastModifiedBy>
  <cp:revision>2</cp:revision>
  <dcterms:created xsi:type="dcterms:W3CDTF">2015-04-13T17:56:43Z</dcterms:created>
  <dcterms:modified xsi:type="dcterms:W3CDTF">2022-11-09T06:11:31Z</dcterms:modified>
</cp:coreProperties>
</file>